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4BF61C77-0345-491E-A390-C9964D4FF151}"/>
              </a:ext>
            </a:extLst>
          </p:cNvPr>
          <p:cNvGrpSpPr/>
          <p:nvPr/>
        </p:nvGrpSpPr>
        <p:grpSpPr>
          <a:xfrm>
            <a:off x="666859" y="850900"/>
            <a:ext cx="2673241" cy="2673239"/>
            <a:chOff x="7989" y="1309630"/>
            <a:chExt cx="4238742" cy="4238740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B6A86F42-3A71-45BB-973F-F4FA1DDE4316}"/>
                </a:ext>
              </a:extLst>
            </p:cNvPr>
            <p:cNvSpPr/>
            <p:nvPr/>
          </p:nvSpPr>
          <p:spPr>
            <a:xfrm>
              <a:off x="7989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C51B603-2302-4E66-B6BA-ECD72A88F28F}"/>
                </a:ext>
              </a:extLst>
            </p:cNvPr>
            <p:cNvGrpSpPr/>
            <p:nvPr/>
          </p:nvGrpSpPr>
          <p:grpSpPr>
            <a:xfrm>
              <a:off x="463769" y="1541881"/>
              <a:ext cx="3327182" cy="3791060"/>
              <a:chOff x="353383" y="1416105"/>
              <a:chExt cx="3547953" cy="404261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77CBD1FF-FD0E-4CFB-A8C5-DA4ECC8F805C}"/>
                  </a:ext>
                </a:extLst>
              </p:cNvPr>
              <p:cNvSpPr/>
              <p:nvPr/>
            </p:nvSpPr>
            <p:spPr>
              <a:xfrm rot="10800000">
                <a:off x="353383" y="2400135"/>
                <a:ext cx="3547952" cy="3058582"/>
              </a:xfrm>
              <a:custGeom>
                <a:avLst/>
                <a:gdLst>
                  <a:gd name="connsiteX0" fmla="*/ 2929387 w 3547952"/>
                  <a:gd name="connsiteY0" fmla="*/ 2719455 h 3058582"/>
                  <a:gd name="connsiteX1" fmla="*/ 1773974 w 3547952"/>
                  <a:gd name="connsiteY1" fmla="*/ 727360 h 3058582"/>
                  <a:gd name="connsiteX2" fmla="*/ 618561 w 3547952"/>
                  <a:gd name="connsiteY2" fmla="*/ 2719455 h 3058582"/>
                  <a:gd name="connsiteX3" fmla="*/ 3547952 w 3547952"/>
                  <a:gd name="connsiteY3" fmla="*/ 3058582 h 3058582"/>
                  <a:gd name="connsiteX4" fmla="*/ 0 w 3547952"/>
                  <a:gd name="connsiteY4" fmla="*/ 3058582 h 3058582"/>
                  <a:gd name="connsiteX5" fmla="*/ 1773976 w 3547952"/>
                  <a:gd name="connsiteY5" fmla="*/ 0 h 305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7952" h="3058582">
                    <a:moveTo>
                      <a:pt x="2929387" y="2719455"/>
                    </a:moveTo>
                    <a:lnTo>
                      <a:pt x="1773974" y="727360"/>
                    </a:lnTo>
                    <a:lnTo>
                      <a:pt x="618561" y="2719455"/>
                    </a:lnTo>
                    <a:close/>
                    <a:moveTo>
                      <a:pt x="3547952" y="3058582"/>
                    </a:moveTo>
                    <a:lnTo>
                      <a:pt x="0" y="3058582"/>
                    </a:lnTo>
                    <a:lnTo>
                      <a:pt x="177397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BF7817D6-CFC2-495D-A726-70F4FFF3CD3D}"/>
                  </a:ext>
                </a:extLst>
              </p:cNvPr>
              <p:cNvSpPr/>
              <p:nvPr/>
            </p:nvSpPr>
            <p:spPr>
              <a:xfrm>
                <a:off x="353383" y="3437411"/>
                <a:ext cx="2133070" cy="1037276"/>
              </a:xfrm>
              <a:custGeom>
                <a:avLst/>
                <a:gdLst>
                  <a:gd name="connsiteX0" fmla="*/ 601620 w 2133070"/>
                  <a:gd name="connsiteY0" fmla="*/ 0 h 1037276"/>
                  <a:gd name="connsiteX1" fmla="*/ 801474 w 2133070"/>
                  <a:gd name="connsiteY1" fmla="*/ 344576 h 1037276"/>
                  <a:gd name="connsiteX2" fmla="*/ 609931 w 2133070"/>
                  <a:gd name="connsiteY2" fmla="*/ 674823 h 1037276"/>
                  <a:gd name="connsiteX3" fmla="*/ 2133070 w 2133070"/>
                  <a:gd name="connsiteY3" fmla="*/ 674823 h 1037276"/>
                  <a:gd name="connsiteX4" fmla="*/ 1922848 w 2133070"/>
                  <a:gd name="connsiteY4" fmla="*/ 1037276 h 1037276"/>
                  <a:gd name="connsiteX5" fmla="*/ 0 w 2133070"/>
                  <a:gd name="connsiteY5" fmla="*/ 1037276 h 103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3070" h="1037276">
                    <a:moveTo>
                      <a:pt x="601620" y="0"/>
                    </a:moveTo>
                    <a:lnTo>
                      <a:pt x="801474" y="344576"/>
                    </a:lnTo>
                    <a:lnTo>
                      <a:pt x="609931" y="674823"/>
                    </a:lnTo>
                    <a:lnTo>
                      <a:pt x="2133070" y="674823"/>
                    </a:lnTo>
                    <a:lnTo>
                      <a:pt x="1922848" y="1037276"/>
                    </a:lnTo>
                    <a:lnTo>
                      <a:pt x="0" y="103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522D5DF-439D-4B92-AF93-5E4658541CBF}"/>
                  </a:ext>
                </a:extLst>
              </p:cNvPr>
              <p:cNvSpPr/>
              <p:nvPr/>
            </p:nvSpPr>
            <p:spPr>
              <a:xfrm>
                <a:off x="2495087" y="2739262"/>
                <a:ext cx="1406249" cy="1735424"/>
              </a:xfrm>
              <a:custGeom>
                <a:avLst/>
                <a:gdLst>
                  <a:gd name="connsiteX0" fmla="*/ 0 w 1406249"/>
                  <a:gd name="connsiteY0" fmla="*/ 0 h 1735424"/>
                  <a:gd name="connsiteX1" fmla="*/ 399704 w 1406249"/>
                  <a:gd name="connsiteY1" fmla="*/ 0 h 1735424"/>
                  <a:gd name="connsiteX2" fmla="*/ 1406249 w 1406249"/>
                  <a:gd name="connsiteY2" fmla="*/ 1735424 h 1735424"/>
                  <a:gd name="connsiteX3" fmla="*/ 203011 w 1406249"/>
                  <a:gd name="connsiteY3" fmla="*/ 1735424 h 1735424"/>
                  <a:gd name="connsiteX4" fmla="*/ 413233 w 1406249"/>
                  <a:gd name="connsiteY4" fmla="*/ 1372971 h 1735424"/>
                  <a:gd name="connsiteX5" fmla="*/ 796322 w 1406249"/>
                  <a:gd name="connsiteY5" fmla="*/ 1372971 h 173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6249" h="1735424">
                    <a:moveTo>
                      <a:pt x="0" y="0"/>
                    </a:moveTo>
                    <a:lnTo>
                      <a:pt x="399704" y="0"/>
                    </a:lnTo>
                    <a:lnTo>
                      <a:pt x="1406249" y="1735424"/>
                    </a:lnTo>
                    <a:lnTo>
                      <a:pt x="203011" y="1735424"/>
                    </a:lnTo>
                    <a:lnTo>
                      <a:pt x="413233" y="1372971"/>
                    </a:lnTo>
                    <a:lnTo>
                      <a:pt x="796322" y="1372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0D4B8F9-65D8-48FD-83D4-B2A7C7727EA7}"/>
                  </a:ext>
                </a:extLst>
              </p:cNvPr>
              <p:cNvSpPr/>
              <p:nvPr/>
            </p:nvSpPr>
            <p:spPr>
              <a:xfrm>
                <a:off x="1165939" y="1416105"/>
                <a:ext cx="1532158" cy="2002202"/>
              </a:xfrm>
              <a:custGeom>
                <a:avLst/>
                <a:gdLst>
                  <a:gd name="connsiteX0" fmla="*/ 961421 w 1532158"/>
                  <a:gd name="connsiteY0" fmla="*/ 0 h 2002202"/>
                  <a:gd name="connsiteX1" fmla="*/ 1532158 w 1532158"/>
                  <a:gd name="connsiteY1" fmla="*/ 984030 h 2002202"/>
                  <a:gd name="connsiteX2" fmla="*/ 1132454 w 1532158"/>
                  <a:gd name="connsiteY2" fmla="*/ 984030 h 2002202"/>
                  <a:gd name="connsiteX3" fmla="*/ 961423 w 1532158"/>
                  <a:gd name="connsiteY3" fmla="*/ 689150 h 2002202"/>
                  <a:gd name="connsiteX4" fmla="*/ 199854 w 1532158"/>
                  <a:gd name="connsiteY4" fmla="*/ 2002202 h 2002202"/>
                  <a:gd name="connsiteX5" fmla="*/ 0 w 1532158"/>
                  <a:gd name="connsiteY5" fmla="*/ 1657624 h 200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2158" h="2002202">
                    <a:moveTo>
                      <a:pt x="961421" y="0"/>
                    </a:moveTo>
                    <a:lnTo>
                      <a:pt x="1532158" y="984030"/>
                    </a:lnTo>
                    <a:lnTo>
                      <a:pt x="1132454" y="984030"/>
                    </a:lnTo>
                    <a:lnTo>
                      <a:pt x="961423" y="689150"/>
                    </a:lnTo>
                    <a:lnTo>
                      <a:pt x="199854" y="2002202"/>
                    </a:lnTo>
                    <a:lnTo>
                      <a:pt x="0" y="16576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D4F3002-B5A2-4D4E-A06B-25C2FAA06892}"/>
              </a:ext>
            </a:extLst>
          </p:cNvPr>
          <p:cNvGrpSpPr/>
          <p:nvPr/>
        </p:nvGrpSpPr>
        <p:grpSpPr>
          <a:xfrm>
            <a:off x="3649998" y="850900"/>
            <a:ext cx="2673241" cy="2673239"/>
            <a:chOff x="5008614" y="1309630"/>
            <a:chExt cx="4238742" cy="4238740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B9B7129-C788-4E14-8096-39B145C1ECD3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169C128-B730-44F8-B50F-31EF47DCEF1D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2C70948-1E00-435C-B8E4-4F89D0CF8CB6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E57F5DF-3AAE-4C6C-A3A1-1DEC44412986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04BDD37-5EFA-48E4-8DFE-CD742D5377AA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FE3A3D2-E043-4D60-BF06-4ED9211532F3}"/>
              </a:ext>
            </a:extLst>
          </p:cNvPr>
          <p:cNvGrpSpPr/>
          <p:nvPr/>
        </p:nvGrpSpPr>
        <p:grpSpPr>
          <a:xfrm>
            <a:off x="6596398" y="850900"/>
            <a:ext cx="2673241" cy="2673239"/>
            <a:chOff x="5008614" y="1309630"/>
            <a:chExt cx="4238742" cy="4238740"/>
          </a:xfrm>
          <a:solidFill>
            <a:schemeClr val="tx1"/>
          </a:solidFill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B781365-B241-4CC2-82C1-4E8B22B54260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440967C-85CC-4D35-B139-68DB35BACA8B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3D04322-7BD4-4512-9142-608AC736E4BF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37A662A-A907-41AE-9DAC-F991E4C152AD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2CA06C8-3FEE-4248-8D4A-A34AD1145434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9EA84DD-7D1F-45DD-B55F-E08AE8DE9271}"/>
              </a:ext>
            </a:extLst>
          </p:cNvPr>
          <p:cNvGrpSpPr/>
          <p:nvPr/>
        </p:nvGrpSpPr>
        <p:grpSpPr>
          <a:xfrm>
            <a:off x="666859" y="3670612"/>
            <a:ext cx="2673241" cy="2673239"/>
            <a:chOff x="666859" y="3670612"/>
            <a:chExt cx="2673241" cy="2673239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7A09B94-0910-42A8-BAAF-5B6941C92A32}"/>
                </a:ext>
              </a:extLst>
            </p:cNvPr>
            <p:cNvSpPr/>
            <p:nvPr/>
          </p:nvSpPr>
          <p:spPr>
            <a:xfrm>
              <a:off x="666859" y="3670612"/>
              <a:ext cx="2673241" cy="2673239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effectLst>
              <a:glow rad="127000">
                <a:srgbClr val="FF0000"/>
              </a:glow>
            </a:effectLst>
            <a:scene3d>
              <a:camera prst="perspectiveRelaxedModerately" fov="2700000">
                <a:rot lat="17390632" lon="0" rev="0"/>
              </a:camera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4454A89-94D0-45B9-BB0D-49F0B1B46FF4}"/>
                </a:ext>
              </a:extLst>
            </p:cNvPr>
            <p:cNvGrpSpPr/>
            <p:nvPr/>
          </p:nvGrpSpPr>
          <p:grpSpPr>
            <a:xfrm>
              <a:off x="980947" y="3833276"/>
              <a:ext cx="2098347" cy="2390901"/>
              <a:chOff x="353383" y="1416105"/>
              <a:chExt cx="3547953" cy="404261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effectLst>
              <a:glow rad="228600">
                <a:srgbClr val="FF0000">
                  <a:alpha val="90000"/>
                </a:srgbClr>
              </a:glow>
            </a:effectLst>
            <a:scene3d>
              <a:camera prst="perspectiveRelaxedModerately" fov="2700000">
                <a:rot lat="17390632" lon="0" rev="0"/>
              </a:camera>
              <a:lightRig rig="threePt" dir="t"/>
            </a:scene3d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2931ADB-6BE8-4A83-B78C-191D544777F6}"/>
                  </a:ext>
                </a:extLst>
              </p:cNvPr>
              <p:cNvSpPr/>
              <p:nvPr/>
            </p:nvSpPr>
            <p:spPr>
              <a:xfrm rot="10800000">
                <a:off x="353383" y="2400135"/>
                <a:ext cx="3547952" cy="3058582"/>
              </a:xfrm>
              <a:custGeom>
                <a:avLst/>
                <a:gdLst>
                  <a:gd name="connsiteX0" fmla="*/ 2929387 w 3547952"/>
                  <a:gd name="connsiteY0" fmla="*/ 2719455 h 3058582"/>
                  <a:gd name="connsiteX1" fmla="*/ 1773974 w 3547952"/>
                  <a:gd name="connsiteY1" fmla="*/ 727360 h 3058582"/>
                  <a:gd name="connsiteX2" fmla="*/ 618561 w 3547952"/>
                  <a:gd name="connsiteY2" fmla="*/ 2719455 h 3058582"/>
                  <a:gd name="connsiteX3" fmla="*/ 3547952 w 3547952"/>
                  <a:gd name="connsiteY3" fmla="*/ 3058582 h 3058582"/>
                  <a:gd name="connsiteX4" fmla="*/ 0 w 3547952"/>
                  <a:gd name="connsiteY4" fmla="*/ 3058582 h 3058582"/>
                  <a:gd name="connsiteX5" fmla="*/ 1773976 w 3547952"/>
                  <a:gd name="connsiteY5" fmla="*/ 0 h 305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7952" h="3058582">
                    <a:moveTo>
                      <a:pt x="2929387" y="2719455"/>
                    </a:moveTo>
                    <a:lnTo>
                      <a:pt x="1773974" y="727360"/>
                    </a:lnTo>
                    <a:lnTo>
                      <a:pt x="618561" y="2719455"/>
                    </a:lnTo>
                    <a:close/>
                    <a:moveTo>
                      <a:pt x="3547952" y="3058582"/>
                    </a:moveTo>
                    <a:lnTo>
                      <a:pt x="0" y="3058582"/>
                    </a:lnTo>
                    <a:lnTo>
                      <a:pt x="177397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2C4A755-3C12-4071-902F-2A9ED3B7D39A}"/>
                  </a:ext>
                </a:extLst>
              </p:cNvPr>
              <p:cNvSpPr/>
              <p:nvPr/>
            </p:nvSpPr>
            <p:spPr>
              <a:xfrm>
                <a:off x="353383" y="3437411"/>
                <a:ext cx="2133070" cy="1037276"/>
              </a:xfrm>
              <a:custGeom>
                <a:avLst/>
                <a:gdLst>
                  <a:gd name="connsiteX0" fmla="*/ 601620 w 2133070"/>
                  <a:gd name="connsiteY0" fmla="*/ 0 h 1037276"/>
                  <a:gd name="connsiteX1" fmla="*/ 801474 w 2133070"/>
                  <a:gd name="connsiteY1" fmla="*/ 344576 h 1037276"/>
                  <a:gd name="connsiteX2" fmla="*/ 609931 w 2133070"/>
                  <a:gd name="connsiteY2" fmla="*/ 674823 h 1037276"/>
                  <a:gd name="connsiteX3" fmla="*/ 2133070 w 2133070"/>
                  <a:gd name="connsiteY3" fmla="*/ 674823 h 1037276"/>
                  <a:gd name="connsiteX4" fmla="*/ 1922848 w 2133070"/>
                  <a:gd name="connsiteY4" fmla="*/ 1037276 h 1037276"/>
                  <a:gd name="connsiteX5" fmla="*/ 0 w 2133070"/>
                  <a:gd name="connsiteY5" fmla="*/ 1037276 h 103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3070" h="1037276">
                    <a:moveTo>
                      <a:pt x="601620" y="0"/>
                    </a:moveTo>
                    <a:lnTo>
                      <a:pt x="801474" y="344576"/>
                    </a:lnTo>
                    <a:lnTo>
                      <a:pt x="609931" y="674823"/>
                    </a:lnTo>
                    <a:lnTo>
                      <a:pt x="2133070" y="674823"/>
                    </a:lnTo>
                    <a:lnTo>
                      <a:pt x="1922848" y="1037276"/>
                    </a:lnTo>
                    <a:lnTo>
                      <a:pt x="0" y="103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059BB1C-E413-4466-93F7-5EAEE55CF387}"/>
                  </a:ext>
                </a:extLst>
              </p:cNvPr>
              <p:cNvSpPr/>
              <p:nvPr/>
            </p:nvSpPr>
            <p:spPr>
              <a:xfrm>
                <a:off x="2495087" y="2739262"/>
                <a:ext cx="1406249" cy="1735424"/>
              </a:xfrm>
              <a:custGeom>
                <a:avLst/>
                <a:gdLst>
                  <a:gd name="connsiteX0" fmla="*/ 0 w 1406249"/>
                  <a:gd name="connsiteY0" fmla="*/ 0 h 1735424"/>
                  <a:gd name="connsiteX1" fmla="*/ 399704 w 1406249"/>
                  <a:gd name="connsiteY1" fmla="*/ 0 h 1735424"/>
                  <a:gd name="connsiteX2" fmla="*/ 1406249 w 1406249"/>
                  <a:gd name="connsiteY2" fmla="*/ 1735424 h 1735424"/>
                  <a:gd name="connsiteX3" fmla="*/ 203011 w 1406249"/>
                  <a:gd name="connsiteY3" fmla="*/ 1735424 h 1735424"/>
                  <a:gd name="connsiteX4" fmla="*/ 413233 w 1406249"/>
                  <a:gd name="connsiteY4" fmla="*/ 1372971 h 1735424"/>
                  <a:gd name="connsiteX5" fmla="*/ 796322 w 1406249"/>
                  <a:gd name="connsiteY5" fmla="*/ 1372971 h 173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6249" h="1735424">
                    <a:moveTo>
                      <a:pt x="0" y="0"/>
                    </a:moveTo>
                    <a:lnTo>
                      <a:pt x="399704" y="0"/>
                    </a:lnTo>
                    <a:lnTo>
                      <a:pt x="1406249" y="1735424"/>
                    </a:lnTo>
                    <a:lnTo>
                      <a:pt x="203011" y="1735424"/>
                    </a:lnTo>
                    <a:lnTo>
                      <a:pt x="413233" y="1372971"/>
                    </a:lnTo>
                    <a:lnTo>
                      <a:pt x="796322" y="1372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4EC8BBC-BE91-49BC-9C00-332353F4FD7B}"/>
                  </a:ext>
                </a:extLst>
              </p:cNvPr>
              <p:cNvSpPr/>
              <p:nvPr/>
            </p:nvSpPr>
            <p:spPr>
              <a:xfrm>
                <a:off x="1165939" y="1416105"/>
                <a:ext cx="1532158" cy="2002202"/>
              </a:xfrm>
              <a:custGeom>
                <a:avLst/>
                <a:gdLst>
                  <a:gd name="connsiteX0" fmla="*/ 961421 w 1532158"/>
                  <a:gd name="connsiteY0" fmla="*/ 0 h 2002202"/>
                  <a:gd name="connsiteX1" fmla="*/ 1532158 w 1532158"/>
                  <a:gd name="connsiteY1" fmla="*/ 984030 h 2002202"/>
                  <a:gd name="connsiteX2" fmla="*/ 1132454 w 1532158"/>
                  <a:gd name="connsiteY2" fmla="*/ 984030 h 2002202"/>
                  <a:gd name="connsiteX3" fmla="*/ 961423 w 1532158"/>
                  <a:gd name="connsiteY3" fmla="*/ 689150 h 2002202"/>
                  <a:gd name="connsiteX4" fmla="*/ 199854 w 1532158"/>
                  <a:gd name="connsiteY4" fmla="*/ 2002202 h 2002202"/>
                  <a:gd name="connsiteX5" fmla="*/ 0 w 1532158"/>
                  <a:gd name="connsiteY5" fmla="*/ 1657624 h 200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2158" h="2002202">
                    <a:moveTo>
                      <a:pt x="961421" y="0"/>
                    </a:moveTo>
                    <a:lnTo>
                      <a:pt x="1532158" y="984030"/>
                    </a:lnTo>
                    <a:lnTo>
                      <a:pt x="1132454" y="984030"/>
                    </a:lnTo>
                    <a:lnTo>
                      <a:pt x="961423" y="689150"/>
                    </a:lnTo>
                    <a:lnTo>
                      <a:pt x="199854" y="2002202"/>
                    </a:lnTo>
                    <a:lnTo>
                      <a:pt x="0" y="16576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115AC46-445F-4A1C-967F-D8558876F612}"/>
              </a:ext>
            </a:extLst>
          </p:cNvPr>
          <p:cNvGrpSpPr/>
          <p:nvPr/>
        </p:nvGrpSpPr>
        <p:grpSpPr>
          <a:xfrm>
            <a:off x="3649998" y="3670612"/>
            <a:ext cx="2673241" cy="2673239"/>
            <a:chOff x="5008614" y="1309630"/>
            <a:chExt cx="4238742" cy="4238740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 fov="2700000">
              <a:rot lat="17390632" lon="0" rev="0"/>
            </a:camera>
            <a:lightRig rig="threePt" dir="t"/>
          </a:scene3d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8176585-3954-47E8-A609-1196DD959CC9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7A53EB-F37A-46E5-96A3-07D776F128B2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2F1A599-0A27-4187-805F-1C646CB3B81C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E13D9A4-4830-4300-85A7-6B7CCE4D0D07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4C8E3A5-9D0A-4D99-9B8E-46B2A3F8E896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52FD7A5-08C2-4A4D-9E4B-77AE00FF8D62}"/>
              </a:ext>
            </a:extLst>
          </p:cNvPr>
          <p:cNvGrpSpPr/>
          <p:nvPr/>
        </p:nvGrpSpPr>
        <p:grpSpPr>
          <a:xfrm>
            <a:off x="6596398" y="3670612"/>
            <a:ext cx="2673241" cy="2673239"/>
            <a:chOff x="5008614" y="1309630"/>
            <a:chExt cx="4238742" cy="4238740"/>
          </a:xfrm>
          <a:solidFill>
            <a:schemeClr val="tx1"/>
          </a:solidFill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 fov="2700000">
              <a:rot lat="17390632" lon="0" rev="0"/>
            </a:camera>
            <a:lightRig rig="threePt" dir="t"/>
          </a:scene3d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5D860F2-A41B-42C9-B0D0-5834042337E8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893566D-8BCF-4204-9980-17175EF05299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3AC4530-501D-48E3-BAF3-85B9F13FC73C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E557B51-E59F-47E8-9E66-3143F6E3633C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9EF268C-DAD9-44D9-95F3-0062E8BE0783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BA3768-6C60-4C8A-89A4-B1E89722C021}"/>
              </a:ext>
            </a:extLst>
          </p:cNvPr>
          <p:cNvGrpSpPr/>
          <p:nvPr/>
        </p:nvGrpSpPr>
        <p:grpSpPr>
          <a:xfrm>
            <a:off x="666859" y="850900"/>
            <a:ext cx="2673241" cy="2673239"/>
            <a:chOff x="7989" y="1309630"/>
            <a:chExt cx="4238742" cy="423874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2427682-91DA-4BA8-9593-F799E346A281}"/>
                </a:ext>
              </a:extLst>
            </p:cNvPr>
            <p:cNvSpPr/>
            <p:nvPr/>
          </p:nvSpPr>
          <p:spPr>
            <a:xfrm>
              <a:off x="7989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2CF9847-83C9-40AD-8329-C70CA4C06E80}"/>
                </a:ext>
              </a:extLst>
            </p:cNvPr>
            <p:cNvGrpSpPr/>
            <p:nvPr/>
          </p:nvGrpSpPr>
          <p:grpSpPr>
            <a:xfrm>
              <a:off x="463769" y="1541881"/>
              <a:ext cx="3327182" cy="3791060"/>
              <a:chOff x="353383" y="1416105"/>
              <a:chExt cx="3547953" cy="404261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3C5D78B-47AB-4F88-BB03-BAC3B8979A03}"/>
                  </a:ext>
                </a:extLst>
              </p:cNvPr>
              <p:cNvSpPr/>
              <p:nvPr/>
            </p:nvSpPr>
            <p:spPr>
              <a:xfrm rot="10800000">
                <a:off x="353383" y="2400135"/>
                <a:ext cx="3547952" cy="3058582"/>
              </a:xfrm>
              <a:custGeom>
                <a:avLst/>
                <a:gdLst>
                  <a:gd name="connsiteX0" fmla="*/ 2929387 w 3547952"/>
                  <a:gd name="connsiteY0" fmla="*/ 2719455 h 3058582"/>
                  <a:gd name="connsiteX1" fmla="*/ 1773974 w 3547952"/>
                  <a:gd name="connsiteY1" fmla="*/ 727360 h 3058582"/>
                  <a:gd name="connsiteX2" fmla="*/ 618561 w 3547952"/>
                  <a:gd name="connsiteY2" fmla="*/ 2719455 h 3058582"/>
                  <a:gd name="connsiteX3" fmla="*/ 3547952 w 3547952"/>
                  <a:gd name="connsiteY3" fmla="*/ 3058582 h 3058582"/>
                  <a:gd name="connsiteX4" fmla="*/ 0 w 3547952"/>
                  <a:gd name="connsiteY4" fmla="*/ 3058582 h 3058582"/>
                  <a:gd name="connsiteX5" fmla="*/ 1773976 w 3547952"/>
                  <a:gd name="connsiteY5" fmla="*/ 0 h 305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7952" h="3058582">
                    <a:moveTo>
                      <a:pt x="2929387" y="2719455"/>
                    </a:moveTo>
                    <a:lnTo>
                      <a:pt x="1773974" y="727360"/>
                    </a:lnTo>
                    <a:lnTo>
                      <a:pt x="618561" y="2719455"/>
                    </a:lnTo>
                    <a:close/>
                    <a:moveTo>
                      <a:pt x="3547952" y="3058582"/>
                    </a:moveTo>
                    <a:lnTo>
                      <a:pt x="0" y="3058582"/>
                    </a:lnTo>
                    <a:lnTo>
                      <a:pt x="177397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97E7EDA-E84A-4FB1-BB67-D8B8211EBC3A}"/>
                  </a:ext>
                </a:extLst>
              </p:cNvPr>
              <p:cNvSpPr/>
              <p:nvPr/>
            </p:nvSpPr>
            <p:spPr>
              <a:xfrm>
                <a:off x="353383" y="3437411"/>
                <a:ext cx="2133070" cy="1037276"/>
              </a:xfrm>
              <a:custGeom>
                <a:avLst/>
                <a:gdLst>
                  <a:gd name="connsiteX0" fmla="*/ 601620 w 2133070"/>
                  <a:gd name="connsiteY0" fmla="*/ 0 h 1037276"/>
                  <a:gd name="connsiteX1" fmla="*/ 801474 w 2133070"/>
                  <a:gd name="connsiteY1" fmla="*/ 344576 h 1037276"/>
                  <a:gd name="connsiteX2" fmla="*/ 609931 w 2133070"/>
                  <a:gd name="connsiteY2" fmla="*/ 674823 h 1037276"/>
                  <a:gd name="connsiteX3" fmla="*/ 2133070 w 2133070"/>
                  <a:gd name="connsiteY3" fmla="*/ 674823 h 1037276"/>
                  <a:gd name="connsiteX4" fmla="*/ 1922848 w 2133070"/>
                  <a:gd name="connsiteY4" fmla="*/ 1037276 h 1037276"/>
                  <a:gd name="connsiteX5" fmla="*/ 0 w 2133070"/>
                  <a:gd name="connsiteY5" fmla="*/ 1037276 h 103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3070" h="1037276">
                    <a:moveTo>
                      <a:pt x="601620" y="0"/>
                    </a:moveTo>
                    <a:lnTo>
                      <a:pt x="801474" y="344576"/>
                    </a:lnTo>
                    <a:lnTo>
                      <a:pt x="609931" y="674823"/>
                    </a:lnTo>
                    <a:lnTo>
                      <a:pt x="2133070" y="674823"/>
                    </a:lnTo>
                    <a:lnTo>
                      <a:pt x="1922848" y="1037276"/>
                    </a:lnTo>
                    <a:lnTo>
                      <a:pt x="0" y="103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7770CF6-3A4A-48E6-A139-94C1C30C1B24}"/>
                  </a:ext>
                </a:extLst>
              </p:cNvPr>
              <p:cNvSpPr/>
              <p:nvPr/>
            </p:nvSpPr>
            <p:spPr>
              <a:xfrm>
                <a:off x="2495087" y="2739262"/>
                <a:ext cx="1406249" cy="1735424"/>
              </a:xfrm>
              <a:custGeom>
                <a:avLst/>
                <a:gdLst>
                  <a:gd name="connsiteX0" fmla="*/ 0 w 1406249"/>
                  <a:gd name="connsiteY0" fmla="*/ 0 h 1735424"/>
                  <a:gd name="connsiteX1" fmla="*/ 399704 w 1406249"/>
                  <a:gd name="connsiteY1" fmla="*/ 0 h 1735424"/>
                  <a:gd name="connsiteX2" fmla="*/ 1406249 w 1406249"/>
                  <a:gd name="connsiteY2" fmla="*/ 1735424 h 1735424"/>
                  <a:gd name="connsiteX3" fmla="*/ 203011 w 1406249"/>
                  <a:gd name="connsiteY3" fmla="*/ 1735424 h 1735424"/>
                  <a:gd name="connsiteX4" fmla="*/ 413233 w 1406249"/>
                  <a:gd name="connsiteY4" fmla="*/ 1372971 h 1735424"/>
                  <a:gd name="connsiteX5" fmla="*/ 796322 w 1406249"/>
                  <a:gd name="connsiteY5" fmla="*/ 1372971 h 173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6249" h="1735424">
                    <a:moveTo>
                      <a:pt x="0" y="0"/>
                    </a:moveTo>
                    <a:lnTo>
                      <a:pt x="399704" y="0"/>
                    </a:lnTo>
                    <a:lnTo>
                      <a:pt x="1406249" y="1735424"/>
                    </a:lnTo>
                    <a:lnTo>
                      <a:pt x="203011" y="1735424"/>
                    </a:lnTo>
                    <a:lnTo>
                      <a:pt x="413233" y="1372971"/>
                    </a:lnTo>
                    <a:lnTo>
                      <a:pt x="796322" y="1372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EC11C03-73E3-42EB-99A0-24B3002BDF51}"/>
                  </a:ext>
                </a:extLst>
              </p:cNvPr>
              <p:cNvSpPr/>
              <p:nvPr/>
            </p:nvSpPr>
            <p:spPr>
              <a:xfrm>
                <a:off x="1165939" y="1416105"/>
                <a:ext cx="1532158" cy="2002202"/>
              </a:xfrm>
              <a:custGeom>
                <a:avLst/>
                <a:gdLst>
                  <a:gd name="connsiteX0" fmla="*/ 961421 w 1532158"/>
                  <a:gd name="connsiteY0" fmla="*/ 0 h 2002202"/>
                  <a:gd name="connsiteX1" fmla="*/ 1532158 w 1532158"/>
                  <a:gd name="connsiteY1" fmla="*/ 984030 h 2002202"/>
                  <a:gd name="connsiteX2" fmla="*/ 1132454 w 1532158"/>
                  <a:gd name="connsiteY2" fmla="*/ 984030 h 2002202"/>
                  <a:gd name="connsiteX3" fmla="*/ 961423 w 1532158"/>
                  <a:gd name="connsiteY3" fmla="*/ 689150 h 2002202"/>
                  <a:gd name="connsiteX4" fmla="*/ 199854 w 1532158"/>
                  <a:gd name="connsiteY4" fmla="*/ 2002202 h 2002202"/>
                  <a:gd name="connsiteX5" fmla="*/ 0 w 1532158"/>
                  <a:gd name="connsiteY5" fmla="*/ 1657624 h 200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2158" h="2002202">
                    <a:moveTo>
                      <a:pt x="961421" y="0"/>
                    </a:moveTo>
                    <a:lnTo>
                      <a:pt x="1532158" y="984030"/>
                    </a:lnTo>
                    <a:lnTo>
                      <a:pt x="1132454" y="984030"/>
                    </a:lnTo>
                    <a:lnTo>
                      <a:pt x="961423" y="689150"/>
                    </a:lnTo>
                    <a:lnTo>
                      <a:pt x="199854" y="2002202"/>
                    </a:lnTo>
                    <a:lnTo>
                      <a:pt x="0" y="16576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81B90DA-73C0-4156-9B4F-DD188B177363}"/>
              </a:ext>
            </a:extLst>
          </p:cNvPr>
          <p:cNvGrpSpPr/>
          <p:nvPr/>
        </p:nvGrpSpPr>
        <p:grpSpPr>
          <a:xfrm>
            <a:off x="3649998" y="850900"/>
            <a:ext cx="2673241" cy="2673239"/>
            <a:chOff x="5008614" y="1309630"/>
            <a:chExt cx="4238742" cy="4238740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D7EC181-A8AB-4119-B5BD-8D2C7CAA1770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5902626-5DEE-4EED-A616-BE4732E587BE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CC2C0B5-2C36-42C3-B73D-C645AF98C45F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0D1E268-F346-4D1B-BF2D-0C86A160214E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5B46A9D-8D1D-410E-81AB-0D1D9309EA69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EEA2484-4220-4AF0-B6C1-1F4C7B7441A9}"/>
              </a:ext>
            </a:extLst>
          </p:cNvPr>
          <p:cNvGrpSpPr/>
          <p:nvPr/>
        </p:nvGrpSpPr>
        <p:grpSpPr>
          <a:xfrm>
            <a:off x="6596398" y="850900"/>
            <a:ext cx="2673241" cy="2673239"/>
            <a:chOff x="5008614" y="1309630"/>
            <a:chExt cx="4238742" cy="4238740"/>
          </a:xfrm>
          <a:solidFill>
            <a:schemeClr val="tx1"/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BAA801D-1DFC-4FF3-AB48-2B3E076DB8AA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BB5982E-CEA2-4E08-8F54-10E9E918C911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A8BB0B7-A73B-4E24-8917-AF2D9599C99D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7AB641-2208-4D63-BB86-28396900251C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C3F9142-E73A-4870-854C-B6338F1691F4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202F29D-AD0E-49DA-B2EC-2B2A15D58F13}"/>
              </a:ext>
            </a:extLst>
          </p:cNvPr>
          <p:cNvGrpSpPr/>
          <p:nvPr/>
        </p:nvGrpSpPr>
        <p:grpSpPr>
          <a:xfrm>
            <a:off x="666859" y="3670612"/>
            <a:ext cx="2673241" cy="2673239"/>
            <a:chOff x="666859" y="3670612"/>
            <a:chExt cx="2673241" cy="2673239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12FAF82-D2EC-4FB6-BE4D-2A2C3BA725EF}"/>
                </a:ext>
              </a:extLst>
            </p:cNvPr>
            <p:cNvSpPr/>
            <p:nvPr/>
          </p:nvSpPr>
          <p:spPr>
            <a:xfrm>
              <a:off x="666859" y="3670612"/>
              <a:ext cx="2673241" cy="2673239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8900000" scaled="1"/>
              <a:tileRect/>
            </a:gradFill>
            <a:ln w="38100">
              <a:noFill/>
            </a:ln>
            <a:effectLst>
              <a:glow rad="127000">
                <a:srgbClr val="FF0000"/>
              </a:glow>
            </a:effectLst>
            <a:scene3d>
              <a:camera prst="perspectiveRelaxedModerately" fov="2700000">
                <a:rot lat="17390632" lon="0" rev="0"/>
              </a:camera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1E8611F-1FD4-4557-BD88-2C36193264D6}"/>
                </a:ext>
              </a:extLst>
            </p:cNvPr>
            <p:cNvGrpSpPr/>
            <p:nvPr/>
          </p:nvGrpSpPr>
          <p:grpSpPr>
            <a:xfrm>
              <a:off x="980947" y="3833276"/>
              <a:ext cx="2098347" cy="2390901"/>
              <a:chOff x="353383" y="1416105"/>
              <a:chExt cx="3547953" cy="4042612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effectLst>
              <a:glow rad="228600">
                <a:srgbClr val="FF0000">
                  <a:alpha val="90000"/>
                </a:srgbClr>
              </a:glow>
            </a:effectLst>
            <a:scene3d>
              <a:camera prst="perspectiveRelaxedModerately" fov="2700000">
                <a:rot lat="17390632" lon="0" rev="0"/>
              </a:camera>
              <a:lightRig rig="threePt" dir="t"/>
            </a:scene3d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862EDFE-4183-47E2-9264-F10CD8FE2CF6}"/>
                  </a:ext>
                </a:extLst>
              </p:cNvPr>
              <p:cNvSpPr/>
              <p:nvPr/>
            </p:nvSpPr>
            <p:spPr>
              <a:xfrm rot="10800000">
                <a:off x="353383" y="2400135"/>
                <a:ext cx="3547952" cy="3058582"/>
              </a:xfrm>
              <a:custGeom>
                <a:avLst/>
                <a:gdLst>
                  <a:gd name="connsiteX0" fmla="*/ 2929387 w 3547952"/>
                  <a:gd name="connsiteY0" fmla="*/ 2719455 h 3058582"/>
                  <a:gd name="connsiteX1" fmla="*/ 1773974 w 3547952"/>
                  <a:gd name="connsiteY1" fmla="*/ 727360 h 3058582"/>
                  <a:gd name="connsiteX2" fmla="*/ 618561 w 3547952"/>
                  <a:gd name="connsiteY2" fmla="*/ 2719455 h 3058582"/>
                  <a:gd name="connsiteX3" fmla="*/ 3547952 w 3547952"/>
                  <a:gd name="connsiteY3" fmla="*/ 3058582 h 3058582"/>
                  <a:gd name="connsiteX4" fmla="*/ 0 w 3547952"/>
                  <a:gd name="connsiteY4" fmla="*/ 3058582 h 3058582"/>
                  <a:gd name="connsiteX5" fmla="*/ 1773976 w 3547952"/>
                  <a:gd name="connsiteY5" fmla="*/ 0 h 305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7952" h="3058582">
                    <a:moveTo>
                      <a:pt x="2929387" y="2719455"/>
                    </a:moveTo>
                    <a:lnTo>
                      <a:pt x="1773974" y="727360"/>
                    </a:lnTo>
                    <a:lnTo>
                      <a:pt x="618561" y="2719455"/>
                    </a:lnTo>
                    <a:close/>
                    <a:moveTo>
                      <a:pt x="3547952" y="3058582"/>
                    </a:moveTo>
                    <a:lnTo>
                      <a:pt x="0" y="3058582"/>
                    </a:lnTo>
                    <a:lnTo>
                      <a:pt x="177397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FC6F4FB-4F3E-42A6-9CDC-7C19F777A0F1}"/>
                  </a:ext>
                </a:extLst>
              </p:cNvPr>
              <p:cNvSpPr/>
              <p:nvPr/>
            </p:nvSpPr>
            <p:spPr>
              <a:xfrm>
                <a:off x="353383" y="3437411"/>
                <a:ext cx="2133070" cy="1037276"/>
              </a:xfrm>
              <a:custGeom>
                <a:avLst/>
                <a:gdLst>
                  <a:gd name="connsiteX0" fmla="*/ 601620 w 2133070"/>
                  <a:gd name="connsiteY0" fmla="*/ 0 h 1037276"/>
                  <a:gd name="connsiteX1" fmla="*/ 801474 w 2133070"/>
                  <a:gd name="connsiteY1" fmla="*/ 344576 h 1037276"/>
                  <a:gd name="connsiteX2" fmla="*/ 609931 w 2133070"/>
                  <a:gd name="connsiteY2" fmla="*/ 674823 h 1037276"/>
                  <a:gd name="connsiteX3" fmla="*/ 2133070 w 2133070"/>
                  <a:gd name="connsiteY3" fmla="*/ 674823 h 1037276"/>
                  <a:gd name="connsiteX4" fmla="*/ 1922848 w 2133070"/>
                  <a:gd name="connsiteY4" fmla="*/ 1037276 h 1037276"/>
                  <a:gd name="connsiteX5" fmla="*/ 0 w 2133070"/>
                  <a:gd name="connsiteY5" fmla="*/ 1037276 h 1037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3070" h="1037276">
                    <a:moveTo>
                      <a:pt x="601620" y="0"/>
                    </a:moveTo>
                    <a:lnTo>
                      <a:pt x="801474" y="344576"/>
                    </a:lnTo>
                    <a:lnTo>
                      <a:pt x="609931" y="674823"/>
                    </a:lnTo>
                    <a:lnTo>
                      <a:pt x="2133070" y="674823"/>
                    </a:lnTo>
                    <a:lnTo>
                      <a:pt x="1922848" y="1037276"/>
                    </a:lnTo>
                    <a:lnTo>
                      <a:pt x="0" y="103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031C43E-4CE4-4304-B267-AC56FE1A3781}"/>
                  </a:ext>
                </a:extLst>
              </p:cNvPr>
              <p:cNvSpPr/>
              <p:nvPr/>
            </p:nvSpPr>
            <p:spPr>
              <a:xfrm>
                <a:off x="2495087" y="2739262"/>
                <a:ext cx="1406249" cy="1735424"/>
              </a:xfrm>
              <a:custGeom>
                <a:avLst/>
                <a:gdLst>
                  <a:gd name="connsiteX0" fmla="*/ 0 w 1406249"/>
                  <a:gd name="connsiteY0" fmla="*/ 0 h 1735424"/>
                  <a:gd name="connsiteX1" fmla="*/ 399704 w 1406249"/>
                  <a:gd name="connsiteY1" fmla="*/ 0 h 1735424"/>
                  <a:gd name="connsiteX2" fmla="*/ 1406249 w 1406249"/>
                  <a:gd name="connsiteY2" fmla="*/ 1735424 h 1735424"/>
                  <a:gd name="connsiteX3" fmla="*/ 203011 w 1406249"/>
                  <a:gd name="connsiteY3" fmla="*/ 1735424 h 1735424"/>
                  <a:gd name="connsiteX4" fmla="*/ 413233 w 1406249"/>
                  <a:gd name="connsiteY4" fmla="*/ 1372971 h 1735424"/>
                  <a:gd name="connsiteX5" fmla="*/ 796322 w 1406249"/>
                  <a:gd name="connsiteY5" fmla="*/ 1372971 h 173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6249" h="1735424">
                    <a:moveTo>
                      <a:pt x="0" y="0"/>
                    </a:moveTo>
                    <a:lnTo>
                      <a:pt x="399704" y="0"/>
                    </a:lnTo>
                    <a:lnTo>
                      <a:pt x="1406249" y="1735424"/>
                    </a:lnTo>
                    <a:lnTo>
                      <a:pt x="203011" y="1735424"/>
                    </a:lnTo>
                    <a:lnTo>
                      <a:pt x="413233" y="1372971"/>
                    </a:lnTo>
                    <a:lnTo>
                      <a:pt x="796322" y="1372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38659B8-CA25-4788-97EE-4F9EE157F752}"/>
                  </a:ext>
                </a:extLst>
              </p:cNvPr>
              <p:cNvSpPr/>
              <p:nvPr/>
            </p:nvSpPr>
            <p:spPr>
              <a:xfrm>
                <a:off x="1165939" y="1416105"/>
                <a:ext cx="1532158" cy="2002202"/>
              </a:xfrm>
              <a:custGeom>
                <a:avLst/>
                <a:gdLst>
                  <a:gd name="connsiteX0" fmla="*/ 961421 w 1532158"/>
                  <a:gd name="connsiteY0" fmla="*/ 0 h 2002202"/>
                  <a:gd name="connsiteX1" fmla="*/ 1532158 w 1532158"/>
                  <a:gd name="connsiteY1" fmla="*/ 984030 h 2002202"/>
                  <a:gd name="connsiteX2" fmla="*/ 1132454 w 1532158"/>
                  <a:gd name="connsiteY2" fmla="*/ 984030 h 2002202"/>
                  <a:gd name="connsiteX3" fmla="*/ 961423 w 1532158"/>
                  <a:gd name="connsiteY3" fmla="*/ 689150 h 2002202"/>
                  <a:gd name="connsiteX4" fmla="*/ 199854 w 1532158"/>
                  <a:gd name="connsiteY4" fmla="*/ 2002202 h 2002202"/>
                  <a:gd name="connsiteX5" fmla="*/ 0 w 1532158"/>
                  <a:gd name="connsiteY5" fmla="*/ 1657624 h 200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2158" h="2002202">
                    <a:moveTo>
                      <a:pt x="961421" y="0"/>
                    </a:moveTo>
                    <a:lnTo>
                      <a:pt x="1532158" y="984030"/>
                    </a:lnTo>
                    <a:lnTo>
                      <a:pt x="1132454" y="984030"/>
                    </a:lnTo>
                    <a:lnTo>
                      <a:pt x="961423" y="689150"/>
                    </a:lnTo>
                    <a:lnTo>
                      <a:pt x="199854" y="2002202"/>
                    </a:lnTo>
                    <a:lnTo>
                      <a:pt x="0" y="16576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5398EB4-7928-4787-94F0-A7DA6A162D3B}"/>
              </a:ext>
            </a:extLst>
          </p:cNvPr>
          <p:cNvGrpSpPr/>
          <p:nvPr/>
        </p:nvGrpSpPr>
        <p:grpSpPr>
          <a:xfrm>
            <a:off x="3649998" y="3670612"/>
            <a:ext cx="2673241" cy="2673239"/>
            <a:chOff x="5008614" y="1309630"/>
            <a:chExt cx="4238742" cy="4238740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 fov="2700000">
              <a:rot lat="17390632" lon="0" rev="0"/>
            </a:camera>
            <a:lightRig rig="threePt" dir="t"/>
          </a:scene3d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4601B11-ECE0-48F0-993B-BAFFAEE26BCF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F58FFE0-1702-44E2-8DDF-4127C82112B6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7AE33AF-C99B-4721-8B73-13B5DE76B4F0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FCB02BE-CD50-4D0D-88F6-723EF8BDEDF4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BFA1E5D-1090-4F04-A817-6C50C8D729E1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3B0699-E830-4169-BACB-984E027F4F64}"/>
              </a:ext>
            </a:extLst>
          </p:cNvPr>
          <p:cNvGrpSpPr/>
          <p:nvPr/>
        </p:nvGrpSpPr>
        <p:grpSpPr>
          <a:xfrm>
            <a:off x="6596398" y="3670612"/>
            <a:ext cx="2673241" cy="2673239"/>
            <a:chOff x="5008614" y="1309630"/>
            <a:chExt cx="4238742" cy="4238740"/>
          </a:xfrm>
          <a:solidFill>
            <a:schemeClr val="tx1"/>
          </a:solidFill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 fov="2700000">
              <a:rot lat="17390632" lon="0" rev="0"/>
            </a:camera>
            <a:lightRig rig="threePt" dir="t"/>
          </a:scene3d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FFC13F9-799A-4002-943E-5A3D4383D9A4}"/>
                </a:ext>
              </a:extLst>
            </p:cNvPr>
            <p:cNvSpPr/>
            <p:nvPr/>
          </p:nvSpPr>
          <p:spPr>
            <a:xfrm>
              <a:off x="5008614" y="1309630"/>
              <a:ext cx="4238742" cy="4238740"/>
            </a:xfrm>
            <a:custGeom>
              <a:avLst/>
              <a:gdLst>
                <a:gd name="connsiteX0" fmla="*/ 1760026 w 4238742"/>
                <a:gd name="connsiteY0" fmla="*/ 3762205 h 4238740"/>
                <a:gd name="connsiteX1" fmla="*/ 1592519 w 4238742"/>
                <a:gd name="connsiteY1" fmla="*/ 4000446 h 4238740"/>
                <a:gd name="connsiteX2" fmla="*/ 1665182 w 4238742"/>
                <a:gd name="connsiteY2" fmla="*/ 4020282 h 4238740"/>
                <a:gd name="connsiteX3" fmla="*/ 1785294 w 4238742"/>
                <a:gd name="connsiteY3" fmla="*/ 4044711 h 4238740"/>
                <a:gd name="connsiteX4" fmla="*/ 1123104 w 4238742"/>
                <a:gd name="connsiteY4" fmla="*/ 3749495 h 4238740"/>
                <a:gd name="connsiteX5" fmla="*/ 1090878 w 4238742"/>
                <a:gd name="connsiteY5" fmla="*/ 3776430 h 4238740"/>
                <a:gd name="connsiteX6" fmla="*/ 1115712 w 4238742"/>
                <a:gd name="connsiteY6" fmla="*/ 3791892 h 4238740"/>
                <a:gd name="connsiteX7" fmla="*/ 2994143 w 4238742"/>
                <a:gd name="connsiteY7" fmla="*/ 3731014 h 4238740"/>
                <a:gd name="connsiteX8" fmla="*/ 3015754 w 4238742"/>
                <a:gd name="connsiteY8" fmla="*/ 3854979 h 4238740"/>
                <a:gd name="connsiteX9" fmla="*/ 3092918 w 4238742"/>
                <a:gd name="connsiteY9" fmla="*/ 3813570 h 4238740"/>
                <a:gd name="connsiteX10" fmla="*/ 2632535 w 4238742"/>
                <a:gd name="connsiteY10" fmla="*/ 3721476 h 4238740"/>
                <a:gd name="connsiteX11" fmla="*/ 2606574 w 4238742"/>
                <a:gd name="connsiteY11" fmla="*/ 4011732 h 4238740"/>
                <a:gd name="connsiteX12" fmla="*/ 2728474 w 4238742"/>
                <a:gd name="connsiteY12" fmla="*/ 3976538 h 4238740"/>
                <a:gd name="connsiteX13" fmla="*/ 2794747 w 4238742"/>
                <a:gd name="connsiteY13" fmla="*/ 3952187 h 4238740"/>
                <a:gd name="connsiteX14" fmla="*/ 3083584 w 4238742"/>
                <a:gd name="connsiteY14" fmla="*/ 3679375 h 4238740"/>
                <a:gd name="connsiteX15" fmla="*/ 3105709 w 4238742"/>
                <a:gd name="connsiteY15" fmla="*/ 3806290 h 4238740"/>
                <a:gd name="connsiteX16" fmla="*/ 3179695 w 4238742"/>
                <a:gd name="connsiteY16" fmla="*/ 3759705 h 4238740"/>
                <a:gd name="connsiteX17" fmla="*/ 2170229 w 4238742"/>
                <a:gd name="connsiteY17" fmla="*/ 3669377 h 4238740"/>
                <a:gd name="connsiteX18" fmla="*/ 2140702 w 4238742"/>
                <a:gd name="connsiteY18" fmla="*/ 3670868 h 4238740"/>
                <a:gd name="connsiteX19" fmla="*/ 2140702 w 4238742"/>
                <a:gd name="connsiteY19" fmla="*/ 3802664 h 4238740"/>
                <a:gd name="connsiteX20" fmla="*/ 2043002 w 4238742"/>
                <a:gd name="connsiteY20" fmla="*/ 4069488 h 4238740"/>
                <a:gd name="connsiteX21" fmla="*/ 2119370 w 4238742"/>
                <a:gd name="connsiteY21" fmla="*/ 4073344 h 4238740"/>
                <a:gd name="connsiteX22" fmla="*/ 2170229 w 4238742"/>
                <a:gd name="connsiteY22" fmla="*/ 4070776 h 4238740"/>
                <a:gd name="connsiteX23" fmla="*/ 2258808 w 4238742"/>
                <a:gd name="connsiteY23" fmla="*/ 3664904 h 4238740"/>
                <a:gd name="connsiteX24" fmla="*/ 2225540 w 4238742"/>
                <a:gd name="connsiteY24" fmla="*/ 3666584 h 4238740"/>
                <a:gd name="connsiteX25" fmla="*/ 2225540 w 4238742"/>
                <a:gd name="connsiteY25" fmla="*/ 4067983 h 4238740"/>
                <a:gd name="connsiteX26" fmla="*/ 2258808 w 4238742"/>
                <a:gd name="connsiteY26" fmla="*/ 4066303 h 4238740"/>
                <a:gd name="connsiteX27" fmla="*/ 1933724 w 4238742"/>
                <a:gd name="connsiteY27" fmla="*/ 3659823 h 4238740"/>
                <a:gd name="connsiteX28" fmla="*/ 2032663 w 4238742"/>
                <a:gd name="connsiteY28" fmla="*/ 3930027 h 4238740"/>
                <a:gd name="connsiteX29" fmla="*/ 2127309 w 4238742"/>
                <a:gd name="connsiteY29" fmla="*/ 3671544 h 4238740"/>
                <a:gd name="connsiteX30" fmla="*/ 2119370 w 4238742"/>
                <a:gd name="connsiteY30" fmla="*/ 3671945 h 4238740"/>
                <a:gd name="connsiteX31" fmla="*/ 1960629 w 4238742"/>
                <a:gd name="connsiteY31" fmla="*/ 3663929 h 4238740"/>
                <a:gd name="connsiteX32" fmla="*/ 2343437 w 4238742"/>
                <a:gd name="connsiteY32" fmla="*/ 3653960 h 4238740"/>
                <a:gd name="connsiteX33" fmla="*/ 2314119 w 4238742"/>
                <a:gd name="connsiteY33" fmla="*/ 3658434 h 4238740"/>
                <a:gd name="connsiteX34" fmla="*/ 2314119 w 4238742"/>
                <a:gd name="connsiteY34" fmla="*/ 4063510 h 4238740"/>
                <a:gd name="connsiteX35" fmla="*/ 2319153 w 4238742"/>
                <a:gd name="connsiteY35" fmla="*/ 4063256 h 4238740"/>
                <a:gd name="connsiteX36" fmla="*/ 2448324 w 4238742"/>
                <a:gd name="connsiteY36" fmla="*/ 4045406 h 4238740"/>
                <a:gd name="connsiteX37" fmla="*/ 1807031 w 4238742"/>
                <a:gd name="connsiteY37" fmla="*/ 3640487 h 4238740"/>
                <a:gd name="connsiteX38" fmla="*/ 1831421 w 4238742"/>
                <a:gd name="connsiteY38" fmla="*/ 3913190 h 4238740"/>
                <a:gd name="connsiteX39" fmla="*/ 1795700 w 4238742"/>
                <a:gd name="connsiteY39" fmla="*/ 4046506 h 4238740"/>
                <a:gd name="connsiteX40" fmla="*/ 1919589 w 4238742"/>
                <a:gd name="connsiteY40" fmla="*/ 4063256 h 4238740"/>
                <a:gd name="connsiteX41" fmla="*/ 2021934 w 4238742"/>
                <a:gd name="connsiteY41" fmla="*/ 4068424 h 4238740"/>
                <a:gd name="connsiteX42" fmla="*/ 1924623 w 4238742"/>
                <a:gd name="connsiteY42" fmla="*/ 3802664 h 4238740"/>
                <a:gd name="connsiteX43" fmla="*/ 1924623 w 4238742"/>
                <a:gd name="connsiteY43" fmla="*/ 3658434 h 4238740"/>
                <a:gd name="connsiteX44" fmla="*/ 2444643 w 4238742"/>
                <a:gd name="connsiteY44" fmla="*/ 3637070 h 4238740"/>
                <a:gd name="connsiteX45" fmla="*/ 2432269 w 4238742"/>
                <a:gd name="connsiteY45" fmla="*/ 3640402 h 4238740"/>
                <a:gd name="connsiteX46" fmla="*/ 2398449 w 4238742"/>
                <a:gd name="connsiteY46" fmla="*/ 3645564 h 4238740"/>
                <a:gd name="connsiteX47" fmla="*/ 2502703 w 4238742"/>
                <a:gd name="connsiteY47" fmla="*/ 4034645 h 4238740"/>
                <a:gd name="connsiteX48" fmla="*/ 2548561 w 4238742"/>
                <a:gd name="connsiteY48" fmla="*/ 4024897 h 4238740"/>
                <a:gd name="connsiteX49" fmla="*/ 1692540 w 4238742"/>
                <a:gd name="connsiteY49" fmla="*/ 3610955 h 4238740"/>
                <a:gd name="connsiteX50" fmla="*/ 1628906 w 4238742"/>
                <a:gd name="connsiteY50" fmla="*/ 3848443 h 4238740"/>
                <a:gd name="connsiteX51" fmla="*/ 1779991 w 4238742"/>
                <a:gd name="connsiteY51" fmla="*/ 3633557 h 4238740"/>
                <a:gd name="connsiteX52" fmla="*/ 1531684 w 4238742"/>
                <a:gd name="connsiteY52" fmla="*/ 3602974 h 4238740"/>
                <a:gd name="connsiteX53" fmla="*/ 1352485 w 4238742"/>
                <a:gd name="connsiteY53" fmla="*/ 3913356 h 4238740"/>
                <a:gd name="connsiteX54" fmla="*/ 1423057 w 4238742"/>
                <a:gd name="connsiteY54" fmla="*/ 3945630 h 4238740"/>
                <a:gd name="connsiteX55" fmla="*/ 1438448 w 4238742"/>
                <a:gd name="connsiteY55" fmla="*/ 3950934 h 4238740"/>
                <a:gd name="connsiteX56" fmla="*/ 2585589 w 4238742"/>
                <a:gd name="connsiteY56" fmla="*/ 3599109 h 4238740"/>
                <a:gd name="connsiteX57" fmla="*/ 2498051 w 4238742"/>
                <a:gd name="connsiteY57" fmla="*/ 3622685 h 4238740"/>
                <a:gd name="connsiteX58" fmla="*/ 2562100 w 4238742"/>
                <a:gd name="connsiteY58" fmla="*/ 3861720 h 4238740"/>
                <a:gd name="connsiteX59" fmla="*/ 1303230 w 4238742"/>
                <a:gd name="connsiteY59" fmla="*/ 3598944 h 4238740"/>
                <a:gd name="connsiteX60" fmla="*/ 1184073 w 4238742"/>
                <a:gd name="connsiteY60" fmla="*/ 3698536 h 4238740"/>
                <a:gd name="connsiteX61" fmla="*/ 1126350 w 4238742"/>
                <a:gd name="connsiteY61" fmla="*/ 3798516 h 4238740"/>
                <a:gd name="connsiteX62" fmla="*/ 1195463 w 4238742"/>
                <a:gd name="connsiteY62" fmla="*/ 3841548 h 4238740"/>
                <a:gd name="connsiteX63" fmla="*/ 1256102 w 4238742"/>
                <a:gd name="connsiteY63" fmla="*/ 3869279 h 4238740"/>
                <a:gd name="connsiteX64" fmla="*/ 2968351 w 4238742"/>
                <a:gd name="connsiteY64" fmla="*/ 3583063 h 4238740"/>
                <a:gd name="connsiteX65" fmla="*/ 2978808 w 4238742"/>
                <a:gd name="connsiteY65" fmla="*/ 3643047 h 4238740"/>
                <a:gd name="connsiteX66" fmla="*/ 3025528 w 4238742"/>
                <a:gd name="connsiteY66" fmla="*/ 3682096 h 4238740"/>
                <a:gd name="connsiteX67" fmla="*/ 3015070 w 4238742"/>
                <a:gd name="connsiteY67" fmla="*/ 3622111 h 4238740"/>
                <a:gd name="connsiteX68" fmla="*/ 1595300 w 4238742"/>
                <a:gd name="connsiteY68" fmla="*/ 3579261 h 4238740"/>
                <a:gd name="connsiteX69" fmla="*/ 1490870 w 4238742"/>
                <a:gd name="connsiteY69" fmla="*/ 3969001 h 4238740"/>
                <a:gd name="connsiteX70" fmla="*/ 1535242 w 4238742"/>
                <a:gd name="connsiteY70" fmla="*/ 3984293 h 4238740"/>
                <a:gd name="connsiteX71" fmla="*/ 1639396 w 4238742"/>
                <a:gd name="connsiteY71" fmla="*/ 3595588 h 4238740"/>
                <a:gd name="connsiteX72" fmla="*/ 1163421 w 4238742"/>
                <a:gd name="connsiteY72" fmla="*/ 3518225 h 4238740"/>
                <a:gd name="connsiteX73" fmla="*/ 958259 w 4238742"/>
                <a:gd name="connsiteY73" fmla="*/ 3689701 h 4238740"/>
                <a:gd name="connsiteX74" fmla="*/ 984651 w 4238742"/>
                <a:gd name="connsiteY74" fmla="*/ 3710289 h 4238740"/>
                <a:gd name="connsiteX75" fmla="*/ 1079937 w 4238742"/>
                <a:gd name="connsiteY75" fmla="*/ 3769618 h 4238740"/>
                <a:gd name="connsiteX76" fmla="*/ 1136750 w 4238742"/>
                <a:gd name="connsiteY76" fmla="*/ 3671215 h 4238740"/>
                <a:gd name="connsiteX77" fmla="*/ 2802662 w 4238742"/>
                <a:gd name="connsiteY77" fmla="*/ 3512161 h 4238740"/>
                <a:gd name="connsiteX78" fmla="*/ 2744981 w 4238742"/>
                <a:gd name="connsiteY78" fmla="*/ 3540748 h 4238740"/>
                <a:gd name="connsiteX79" fmla="*/ 2614508 w 4238742"/>
                <a:gd name="connsiteY79" fmla="*/ 3591321 h 4238740"/>
                <a:gd name="connsiteX80" fmla="*/ 2611987 w 4238742"/>
                <a:gd name="connsiteY80" fmla="*/ 3591999 h 4238740"/>
                <a:gd name="connsiteX81" fmla="*/ 2769858 w 4238742"/>
                <a:gd name="connsiteY81" fmla="*/ 3816536 h 4238740"/>
                <a:gd name="connsiteX82" fmla="*/ 2805179 w 4238742"/>
                <a:gd name="connsiteY82" fmla="*/ 3948354 h 4238740"/>
                <a:gd name="connsiteX83" fmla="*/ 2857273 w 4238742"/>
                <a:gd name="connsiteY83" fmla="*/ 3929213 h 4238740"/>
                <a:gd name="connsiteX84" fmla="*/ 2981646 w 4238742"/>
                <a:gd name="connsiteY84" fmla="*/ 3873282 h 4238740"/>
                <a:gd name="connsiteX85" fmla="*/ 3004175 w 4238742"/>
                <a:gd name="connsiteY85" fmla="*/ 3861192 h 4238740"/>
                <a:gd name="connsiteX86" fmla="*/ 2938466 w 4238742"/>
                <a:gd name="connsiteY86" fmla="*/ 3747382 h 4238740"/>
                <a:gd name="connsiteX87" fmla="*/ 2925630 w 4238742"/>
                <a:gd name="connsiteY87" fmla="*/ 3673750 h 4238740"/>
                <a:gd name="connsiteX88" fmla="*/ 2868281 w 4238742"/>
                <a:gd name="connsiteY88" fmla="*/ 3625817 h 4238740"/>
                <a:gd name="connsiteX89" fmla="*/ 3439628 w 4238742"/>
                <a:gd name="connsiteY89" fmla="*/ 3503676 h 4238740"/>
                <a:gd name="connsiteX90" fmla="*/ 3457513 w 4238742"/>
                <a:gd name="connsiteY90" fmla="*/ 3542226 h 4238740"/>
                <a:gd name="connsiteX91" fmla="*/ 3478252 w 4238742"/>
                <a:gd name="connsiteY91" fmla="*/ 3521595 h 4238740"/>
                <a:gd name="connsiteX92" fmla="*/ 1381609 w 4238742"/>
                <a:gd name="connsiteY92" fmla="*/ 3485089 h 4238740"/>
                <a:gd name="connsiteX93" fmla="*/ 1333114 w 4238742"/>
                <a:gd name="connsiteY93" fmla="*/ 3763264 h 4238740"/>
                <a:gd name="connsiteX94" fmla="*/ 1268605 w 4238742"/>
                <a:gd name="connsiteY94" fmla="*/ 3874997 h 4238740"/>
                <a:gd name="connsiteX95" fmla="*/ 1301958 w 4238742"/>
                <a:gd name="connsiteY95" fmla="*/ 3890250 h 4238740"/>
                <a:gd name="connsiteX96" fmla="*/ 1501893 w 4238742"/>
                <a:gd name="connsiteY96" fmla="*/ 3543952 h 4238740"/>
                <a:gd name="connsiteX97" fmla="*/ 2889544 w 4238742"/>
                <a:gd name="connsiteY97" fmla="*/ 3466754 h 4238740"/>
                <a:gd name="connsiteX98" fmla="*/ 2869452 w 4238742"/>
                <a:gd name="connsiteY98" fmla="*/ 3479060 h 4238740"/>
                <a:gd name="connsiteX99" fmla="*/ 2814933 w 4238742"/>
                <a:gd name="connsiteY99" fmla="*/ 3506080 h 4238740"/>
                <a:gd name="connsiteX100" fmla="*/ 2910295 w 4238742"/>
                <a:gd name="connsiteY100" fmla="*/ 3585784 h 4238740"/>
                <a:gd name="connsiteX101" fmla="*/ 2978489 w 4238742"/>
                <a:gd name="connsiteY101" fmla="*/ 3412274 h 4238740"/>
                <a:gd name="connsiteX102" fmla="*/ 2906603 w 4238742"/>
                <a:gd name="connsiteY102" fmla="*/ 3456305 h 4238740"/>
                <a:gd name="connsiteX103" fmla="*/ 2999735 w 4238742"/>
                <a:gd name="connsiteY103" fmla="*/ 3534145 h 4238740"/>
                <a:gd name="connsiteX104" fmla="*/ 3226673 w 4238742"/>
                <a:gd name="connsiteY104" fmla="*/ 3404875 h 4238740"/>
                <a:gd name="connsiteX105" fmla="*/ 3338418 w 4238742"/>
                <a:gd name="connsiteY105" fmla="*/ 3645728 h 4238740"/>
                <a:gd name="connsiteX106" fmla="*/ 3441831 w 4238742"/>
                <a:gd name="connsiteY106" fmla="*/ 3557827 h 4238740"/>
                <a:gd name="connsiteX107" fmla="*/ 3448503 w 4238742"/>
                <a:gd name="connsiteY107" fmla="*/ 3551190 h 4238740"/>
                <a:gd name="connsiteX108" fmla="*/ 3367547 w 4238742"/>
                <a:gd name="connsiteY108" fmla="*/ 3470234 h 4238740"/>
                <a:gd name="connsiteX109" fmla="*/ 1242471 w 4238742"/>
                <a:gd name="connsiteY109" fmla="*/ 3400520 h 4238740"/>
                <a:gd name="connsiteX110" fmla="*/ 1206952 w 4238742"/>
                <a:gd name="connsiteY110" fmla="*/ 3604264 h 4238740"/>
                <a:gd name="connsiteX111" fmla="*/ 1362088 w 4238742"/>
                <a:gd name="connsiteY111" fmla="*/ 3474600 h 4238740"/>
                <a:gd name="connsiteX112" fmla="*/ 1166834 w 4238742"/>
                <a:gd name="connsiteY112" fmla="*/ 3344308 h 4238740"/>
                <a:gd name="connsiteX113" fmla="*/ 881399 w 4238742"/>
                <a:gd name="connsiteY113" fmla="*/ 3629743 h 4238740"/>
                <a:gd name="connsiteX114" fmla="*/ 945439 w 4238742"/>
                <a:gd name="connsiteY114" fmla="*/ 3679700 h 4238740"/>
                <a:gd name="connsiteX115" fmla="*/ 1006174 w 4238742"/>
                <a:gd name="connsiteY115" fmla="*/ 3574505 h 4238740"/>
                <a:gd name="connsiteX116" fmla="*/ 1227335 w 4238742"/>
                <a:gd name="connsiteY116" fmla="*/ 3389656 h 4238740"/>
                <a:gd name="connsiteX117" fmla="*/ 3117373 w 4238742"/>
                <a:gd name="connsiteY117" fmla="*/ 3306296 h 4238740"/>
                <a:gd name="connsiteX118" fmla="*/ 3097939 w 4238742"/>
                <a:gd name="connsiteY118" fmla="*/ 3324795 h 4238740"/>
                <a:gd name="connsiteX119" fmla="*/ 2990160 w 4238742"/>
                <a:gd name="connsiteY119" fmla="*/ 3404757 h 4238740"/>
                <a:gd name="connsiteX120" fmla="*/ 3055412 w 4238742"/>
                <a:gd name="connsiteY120" fmla="*/ 3517777 h 4238740"/>
                <a:gd name="connsiteX121" fmla="*/ 3068248 w 4238742"/>
                <a:gd name="connsiteY121" fmla="*/ 3591409 h 4238740"/>
                <a:gd name="connsiteX122" fmla="*/ 3125597 w 4238742"/>
                <a:gd name="connsiteY122" fmla="*/ 3639342 h 4238740"/>
                <a:gd name="connsiteX123" fmla="*/ 3190985 w 4238742"/>
                <a:gd name="connsiteY123" fmla="*/ 3752596 h 4238740"/>
                <a:gd name="connsiteX124" fmla="*/ 3215660 w 4238742"/>
                <a:gd name="connsiteY124" fmla="*/ 3737060 h 4238740"/>
                <a:gd name="connsiteX125" fmla="*/ 3324576 w 4238742"/>
                <a:gd name="connsiteY125" fmla="*/ 3657495 h 4238740"/>
                <a:gd name="connsiteX126" fmla="*/ 3325617 w 4238742"/>
                <a:gd name="connsiteY126" fmla="*/ 3656610 h 4238740"/>
                <a:gd name="connsiteX127" fmla="*/ 3240337 w 4238742"/>
                <a:gd name="connsiteY127" fmla="*/ 3571330 h 4238740"/>
                <a:gd name="connsiteX128" fmla="*/ 3340827 w 4238742"/>
                <a:gd name="connsiteY128" fmla="*/ 3290721 h 4238740"/>
                <a:gd name="connsiteX129" fmla="*/ 3406186 w 4238742"/>
                <a:gd name="connsiteY129" fmla="*/ 3431595 h 4238740"/>
                <a:gd name="connsiteX130" fmla="*/ 3487243 w 4238742"/>
                <a:gd name="connsiteY130" fmla="*/ 3512651 h 4238740"/>
                <a:gd name="connsiteX131" fmla="*/ 3550865 w 4238742"/>
                <a:gd name="connsiteY131" fmla="*/ 3449360 h 4238740"/>
                <a:gd name="connsiteX132" fmla="*/ 3588451 w 4238742"/>
                <a:gd name="connsiteY132" fmla="*/ 3405607 h 4238740"/>
                <a:gd name="connsiteX133" fmla="*/ 1099959 w 4238742"/>
                <a:gd name="connsiteY133" fmla="*/ 3285914 h 4238740"/>
                <a:gd name="connsiteX134" fmla="*/ 814302 w 4238742"/>
                <a:gd name="connsiteY134" fmla="*/ 3571571 h 4238740"/>
                <a:gd name="connsiteX135" fmla="*/ 838743 w 4238742"/>
                <a:gd name="connsiteY135" fmla="*/ 3594178 h 4238740"/>
                <a:gd name="connsiteX136" fmla="*/ 1124062 w 4238742"/>
                <a:gd name="connsiteY136" fmla="*/ 3308859 h 4238740"/>
                <a:gd name="connsiteX137" fmla="*/ 1038493 w 4238742"/>
                <a:gd name="connsiteY137" fmla="*/ 3227401 h 4238740"/>
                <a:gd name="connsiteX138" fmla="*/ 943118 w 4238742"/>
                <a:gd name="connsiteY138" fmla="*/ 3322775 h 4238740"/>
                <a:gd name="connsiteX139" fmla="*/ 684214 w 4238742"/>
                <a:gd name="connsiteY139" fmla="*/ 3442894 h 4238740"/>
                <a:gd name="connsiteX140" fmla="*/ 733564 w 4238742"/>
                <a:gd name="connsiteY140" fmla="*/ 3496889 h 4238740"/>
                <a:gd name="connsiteX141" fmla="*/ 773667 w 4238742"/>
                <a:gd name="connsiteY141" fmla="*/ 3533984 h 4238740"/>
                <a:gd name="connsiteX142" fmla="*/ 1059885 w 4238742"/>
                <a:gd name="connsiteY142" fmla="*/ 3247766 h 4238740"/>
                <a:gd name="connsiteX143" fmla="*/ 3233291 w 4238742"/>
                <a:gd name="connsiteY143" fmla="*/ 3195946 h 4238740"/>
                <a:gd name="connsiteX144" fmla="*/ 3128458 w 4238742"/>
                <a:gd name="connsiteY144" fmla="*/ 3295743 h 4238740"/>
                <a:gd name="connsiteX145" fmla="*/ 3321048 w 4238742"/>
                <a:gd name="connsiteY145" fmla="*/ 3385095 h 4238740"/>
                <a:gd name="connsiteX146" fmla="*/ 3336550 w 4238742"/>
                <a:gd name="connsiteY146" fmla="*/ 3082018 h 4238740"/>
                <a:gd name="connsiteX147" fmla="*/ 3274860 w 4238742"/>
                <a:gd name="connsiteY147" fmla="*/ 3156375 h 4238740"/>
                <a:gd name="connsiteX148" fmla="*/ 3246485 w 4238742"/>
                <a:gd name="connsiteY148" fmla="*/ 3183386 h 4238740"/>
                <a:gd name="connsiteX149" fmla="*/ 3507283 w 4238742"/>
                <a:gd name="connsiteY149" fmla="*/ 3304384 h 4238740"/>
                <a:gd name="connsiteX150" fmla="*/ 3597718 w 4238742"/>
                <a:gd name="connsiteY150" fmla="*/ 3394820 h 4238740"/>
                <a:gd name="connsiteX151" fmla="*/ 3621577 w 4238742"/>
                <a:gd name="connsiteY151" fmla="*/ 3367046 h 4238740"/>
                <a:gd name="connsiteX152" fmla="*/ 897388 w 4238742"/>
                <a:gd name="connsiteY152" fmla="*/ 3076228 h 4238740"/>
                <a:gd name="connsiteX153" fmla="*/ 776663 w 4238742"/>
                <a:gd name="connsiteY153" fmla="*/ 3336438 h 4238740"/>
                <a:gd name="connsiteX154" fmla="*/ 1029707 w 4238742"/>
                <a:gd name="connsiteY154" fmla="*/ 3219038 h 4238740"/>
                <a:gd name="connsiteX155" fmla="*/ 963881 w 4238742"/>
                <a:gd name="connsiteY155" fmla="*/ 3156375 h 4238740"/>
                <a:gd name="connsiteX156" fmla="*/ 3399050 w 4238742"/>
                <a:gd name="connsiteY156" fmla="*/ 3066297 h 4238740"/>
                <a:gd name="connsiteX157" fmla="*/ 3657156 w 4238742"/>
                <a:gd name="connsiteY157" fmla="*/ 3324402 h 4238740"/>
                <a:gd name="connsiteX158" fmla="*/ 3713233 w 4238742"/>
                <a:gd name="connsiteY158" fmla="*/ 3247691 h 4238740"/>
                <a:gd name="connsiteX159" fmla="*/ 702017 w 4238742"/>
                <a:gd name="connsiteY159" fmla="*/ 3026273 h 4238740"/>
                <a:gd name="connsiteX160" fmla="*/ 416742 w 4238742"/>
                <a:gd name="connsiteY160" fmla="*/ 3076005 h 4238740"/>
                <a:gd name="connsiteX161" fmla="*/ 453367 w 4238742"/>
                <a:gd name="connsiteY161" fmla="*/ 3140904 h 4238740"/>
                <a:gd name="connsiteX162" fmla="*/ 521184 w 4238742"/>
                <a:gd name="connsiteY162" fmla="*/ 3242631 h 4238740"/>
                <a:gd name="connsiteX163" fmla="*/ 824521 w 4238742"/>
                <a:gd name="connsiteY163" fmla="*/ 2969614 h 4238740"/>
                <a:gd name="connsiteX164" fmla="*/ 645737 w 4238742"/>
                <a:gd name="connsiteY164" fmla="*/ 3183520 h 4238740"/>
                <a:gd name="connsiteX165" fmla="*/ 527346 w 4238742"/>
                <a:gd name="connsiteY165" fmla="*/ 3251874 h 4238740"/>
                <a:gd name="connsiteX166" fmla="*/ 533645 w 4238742"/>
                <a:gd name="connsiteY166" fmla="*/ 3261322 h 4238740"/>
                <a:gd name="connsiteX167" fmla="*/ 622377 w 4238742"/>
                <a:gd name="connsiteY167" fmla="*/ 3375237 h 4238740"/>
                <a:gd name="connsiteX168" fmla="*/ 670612 w 4238742"/>
                <a:gd name="connsiteY168" fmla="*/ 3428013 h 4238740"/>
                <a:gd name="connsiteX169" fmla="*/ 790326 w 4238742"/>
                <a:gd name="connsiteY169" fmla="*/ 3169983 h 4238740"/>
                <a:gd name="connsiteX170" fmla="*/ 891354 w 4238742"/>
                <a:gd name="connsiteY170" fmla="*/ 3068955 h 4238740"/>
                <a:gd name="connsiteX171" fmla="*/ 885791 w 4238742"/>
                <a:gd name="connsiteY171" fmla="*/ 3062250 h 4238740"/>
                <a:gd name="connsiteX172" fmla="*/ 3423340 w 4238742"/>
                <a:gd name="connsiteY172" fmla="*/ 2962392 h 4238740"/>
                <a:gd name="connsiteX173" fmla="*/ 3396255 w 4238742"/>
                <a:gd name="connsiteY173" fmla="*/ 3000816 h 4238740"/>
                <a:gd name="connsiteX174" fmla="*/ 3745549 w 4238742"/>
                <a:gd name="connsiteY174" fmla="*/ 3202481 h 4238740"/>
                <a:gd name="connsiteX175" fmla="*/ 3769722 w 4238742"/>
                <a:gd name="connsiteY175" fmla="*/ 3162376 h 4238740"/>
                <a:gd name="connsiteX176" fmla="*/ 3617223 w 4238742"/>
                <a:gd name="connsiteY176" fmla="*/ 2889990 h 4238740"/>
                <a:gd name="connsiteX177" fmla="*/ 3801215 w 4238742"/>
                <a:gd name="connsiteY177" fmla="*/ 3110126 h 4238740"/>
                <a:gd name="connsiteX178" fmla="*/ 3841899 w 4238742"/>
                <a:gd name="connsiteY178" fmla="*/ 3042627 h 4238740"/>
                <a:gd name="connsiteX179" fmla="*/ 3891613 w 4238742"/>
                <a:gd name="connsiteY179" fmla="*/ 2937824 h 4238740"/>
                <a:gd name="connsiteX180" fmla="*/ 761715 w 4238742"/>
                <a:gd name="connsiteY180" fmla="*/ 2871333 h 4238740"/>
                <a:gd name="connsiteX181" fmla="*/ 548321 w 4238742"/>
                <a:gd name="connsiteY181" fmla="*/ 2994536 h 4238740"/>
                <a:gd name="connsiteX182" fmla="*/ 810746 w 4238742"/>
                <a:gd name="connsiteY182" fmla="*/ 2948787 h 4238740"/>
                <a:gd name="connsiteX183" fmla="*/ 767410 w 4238742"/>
                <a:gd name="connsiteY183" fmla="*/ 2883267 h 4238740"/>
                <a:gd name="connsiteX184" fmla="*/ 3495746 w 4238742"/>
                <a:gd name="connsiteY184" fmla="*/ 2834559 h 4238740"/>
                <a:gd name="connsiteX185" fmla="*/ 3450620 w 4238742"/>
                <a:gd name="connsiteY185" fmla="*/ 2914274 h 4238740"/>
                <a:gd name="connsiteX186" fmla="*/ 3666586 w 4238742"/>
                <a:gd name="connsiteY186" fmla="*/ 3038962 h 4238740"/>
                <a:gd name="connsiteX187" fmla="*/ 717590 w 4238742"/>
                <a:gd name="connsiteY187" fmla="*/ 2778879 h 4238740"/>
                <a:gd name="connsiteX188" fmla="*/ 366553 w 4238742"/>
                <a:gd name="connsiteY188" fmla="*/ 2981551 h 4238740"/>
                <a:gd name="connsiteX189" fmla="*/ 381992 w 4238742"/>
                <a:gd name="connsiteY189" fmla="*/ 3014428 h 4238740"/>
                <a:gd name="connsiteX190" fmla="*/ 387215 w 4238742"/>
                <a:gd name="connsiteY190" fmla="*/ 3023683 h 4238740"/>
                <a:gd name="connsiteX191" fmla="*/ 737818 w 4238742"/>
                <a:gd name="connsiteY191" fmla="*/ 2821262 h 4238740"/>
                <a:gd name="connsiteX192" fmla="*/ 656842 w 4238742"/>
                <a:gd name="connsiteY192" fmla="*/ 2750084 h 4238740"/>
                <a:gd name="connsiteX193" fmla="*/ 305463 w 4238742"/>
                <a:gd name="connsiteY193" fmla="*/ 2844236 h 4238740"/>
                <a:gd name="connsiteX194" fmla="*/ 319964 w 4238742"/>
                <a:gd name="connsiteY194" fmla="*/ 2882341 h 4238740"/>
                <a:gd name="connsiteX195" fmla="*/ 342958 w 4238742"/>
                <a:gd name="connsiteY195" fmla="*/ 2931306 h 4238740"/>
                <a:gd name="connsiteX196" fmla="*/ 4004226 w 4238742"/>
                <a:gd name="connsiteY196" fmla="*/ 2628564 h 4238740"/>
                <a:gd name="connsiteX197" fmla="*/ 3879131 w 4238742"/>
                <a:gd name="connsiteY197" fmla="*/ 2639753 h 4238740"/>
                <a:gd name="connsiteX198" fmla="*/ 3980734 w 4238742"/>
                <a:gd name="connsiteY198" fmla="*/ 2711190 h 4238740"/>
                <a:gd name="connsiteX199" fmla="*/ 3991099 w 4238742"/>
                <a:gd name="connsiteY199" fmla="*/ 2682100 h 4238740"/>
                <a:gd name="connsiteX200" fmla="*/ 3587806 w 4238742"/>
                <a:gd name="connsiteY200" fmla="*/ 2620084 h 4238740"/>
                <a:gd name="connsiteX201" fmla="*/ 3570098 w 4238742"/>
                <a:gd name="connsiteY201" fmla="*/ 2673611 h 4238740"/>
                <a:gd name="connsiteX202" fmla="*/ 3514474 w 4238742"/>
                <a:gd name="connsiteY202" fmla="*/ 2801474 h 4238740"/>
                <a:gd name="connsiteX203" fmla="*/ 3508254 w 4238742"/>
                <a:gd name="connsiteY203" fmla="*/ 2812462 h 4238740"/>
                <a:gd name="connsiteX204" fmla="*/ 3781543 w 4238742"/>
                <a:gd name="connsiteY204" fmla="*/ 2860105 h 4238740"/>
                <a:gd name="connsiteX205" fmla="*/ 3896889 w 4238742"/>
                <a:gd name="connsiteY205" fmla="*/ 2926700 h 4238740"/>
                <a:gd name="connsiteX206" fmla="*/ 3925251 w 4238742"/>
                <a:gd name="connsiteY206" fmla="*/ 2866908 h 4238740"/>
                <a:gd name="connsiteX207" fmla="*/ 3976123 w 4238742"/>
                <a:gd name="connsiteY207" fmla="*/ 2724133 h 4238740"/>
                <a:gd name="connsiteX208" fmla="*/ 3851335 w 4238742"/>
                <a:gd name="connsiteY208" fmla="*/ 2690696 h 4238740"/>
                <a:gd name="connsiteX209" fmla="*/ 3790193 w 4238742"/>
                <a:gd name="connsiteY209" fmla="*/ 2647707 h 4238740"/>
                <a:gd name="connsiteX210" fmla="*/ 3715747 w 4238742"/>
                <a:gd name="connsiteY210" fmla="*/ 2654365 h 4238740"/>
                <a:gd name="connsiteX211" fmla="*/ 340309 w 4238742"/>
                <a:gd name="connsiteY211" fmla="*/ 2572706 h 4238740"/>
                <a:gd name="connsiteX212" fmla="*/ 225818 w 4238742"/>
                <a:gd name="connsiteY212" fmla="*/ 2603384 h 4238740"/>
                <a:gd name="connsiteX213" fmla="*/ 267732 w 4238742"/>
                <a:gd name="connsiteY213" fmla="*/ 2745091 h 4238740"/>
                <a:gd name="connsiteX214" fmla="*/ 268102 w 4238742"/>
                <a:gd name="connsiteY214" fmla="*/ 2746064 h 4238740"/>
                <a:gd name="connsiteX215" fmla="*/ 494988 w 4238742"/>
                <a:gd name="connsiteY215" fmla="*/ 2586541 h 4238740"/>
                <a:gd name="connsiteX216" fmla="*/ 216867 w 4238742"/>
                <a:gd name="connsiteY216" fmla="*/ 2561666 h 4238740"/>
                <a:gd name="connsiteX217" fmla="*/ 223398 w 4238742"/>
                <a:gd name="connsiteY217" fmla="*/ 2592180 h 4238740"/>
                <a:gd name="connsiteX218" fmla="*/ 261164 w 4238742"/>
                <a:gd name="connsiteY218" fmla="*/ 2565628 h 4238740"/>
                <a:gd name="connsiteX219" fmla="*/ 633874 w 4238742"/>
                <a:gd name="connsiteY219" fmla="*/ 2559378 h 4238740"/>
                <a:gd name="connsiteX220" fmla="*/ 399928 w 4238742"/>
                <a:gd name="connsiteY220" fmla="*/ 2723864 h 4238740"/>
                <a:gd name="connsiteX221" fmla="*/ 272634 w 4238742"/>
                <a:gd name="connsiteY221" fmla="*/ 2757972 h 4238740"/>
                <a:gd name="connsiteX222" fmla="*/ 285687 w 4238742"/>
                <a:gd name="connsiteY222" fmla="*/ 2792273 h 4238740"/>
                <a:gd name="connsiteX223" fmla="*/ 674288 w 4238742"/>
                <a:gd name="connsiteY223" fmla="*/ 2688148 h 4238740"/>
                <a:gd name="connsiteX224" fmla="*/ 674269 w 4238742"/>
                <a:gd name="connsiteY224" fmla="*/ 2688109 h 4238740"/>
                <a:gd name="connsiteX225" fmla="*/ 3816923 w 4238742"/>
                <a:gd name="connsiteY225" fmla="*/ 2547950 h 4238740"/>
                <a:gd name="connsiteX226" fmla="*/ 3756276 w 4238742"/>
                <a:gd name="connsiteY226" fmla="*/ 2553374 h 4238740"/>
                <a:gd name="connsiteX227" fmla="*/ 3806086 w 4238742"/>
                <a:gd name="connsiteY227" fmla="*/ 2588395 h 4238740"/>
                <a:gd name="connsiteX228" fmla="*/ 3866733 w 4238742"/>
                <a:gd name="connsiteY228" fmla="*/ 2582971 h 4238740"/>
                <a:gd name="connsiteX229" fmla="*/ 4028636 w 4238742"/>
                <a:gd name="connsiteY229" fmla="*/ 2529014 h 4238740"/>
                <a:gd name="connsiteX230" fmla="*/ 3905861 w 4238742"/>
                <a:gd name="connsiteY230" fmla="*/ 2539995 h 4238740"/>
                <a:gd name="connsiteX231" fmla="*/ 4008285 w 4238742"/>
                <a:gd name="connsiteY231" fmla="*/ 2612009 h 4238740"/>
                <a:gd name="connsiteX232" fmla="*/ 3617471 w 4238742"/>
                <a:gd name="connsiteY232" fmla="*/ 2526267 h 4238740"/>
                <a:gd name="connsiteX233" fmla="*/ 3614269 w 4238742"/>
                <a:gd name="connsiteY233" fmla="*/ 2540087 h 4238740"/>
                <a:gd name="connsiteX234" fmla="*/ 3591953 w 4238742"/>
                <a:gd name="connsiteY234" fmla="*/ 2607547 h 4238740"/>
                <a:gd name="connsiteX235" fmla="*/ 3717148 w 4238742"/>
                <a:gd name="connsiteY235" fmla="*/ 2596350 h 4238740"/>
                <a:gd name="connsiteX236" fmla="*/ 3641089 w 4238742"/>
                <a:gd name="connsiteY236" fmla="*/ 2424321 h 4238740"/>
                <a:gd name="connsiteX237" fmla="*/ 3621817 w 4238742"/>
                <a:gd name="connsiteY237" fmla="*/ 2507509 h 4238740"/>
                <a:gd name="connsiteX238" fmla="*/ 3743878 w 4238742"/>
                <a:gd name="connsiteY238" fmla="*/ 2496592 h 4238740"/>
                <a:gd name="connsiteX239" fmla="*/ 187715 w 4238742"/>
                <a:gd name="connsiteY239" fmla="*/ 2406859 h 4238740"/>
                <a:gd name="connsiteX240" fmla="*/ 194438 w 4238742"/>
                <a:gd name="connsiteY240" fmla="*/ 2456886 h 4238740"/>
                <a:gd name="connsiteX241" fmla="*/ 214345 w 4238742"/>
                <a:gd name="connsiteY241" fmla="*/ 2549887 h 4238740"/>
                <a:gd name="connsiteX242" fmla="*/ 326166 w 4238742"/>
                <a:gd name="connsiteY242" fmla="*/ 2519925 h 4238740"/>
                <a:gd name="connsiteX243" fmla="*/ 453205 w 4238742"/>
                <a:gd name="connsiteY243" fmla="*/ 2430604 h 4238740"/>
                <a:gd name="connsiteX244" fmla="*/ 593403 w 4238742"/>
                <a:gd name="connsiteY244" fmla="*/ 2402518 h 4238740"/>
                <a:gd name="connsiteX245" fmla="*/ 423147 w 4238742"/>
                <a:gd name="connsiteY245" fmla="*/ 2522224 h 4238740"/>
                <a:gd name="connsiteX246" fmla="*/ 627963 w 4238742"/>
                <a:gd name="connsiteY246" fmla="*/ 2540543 h 4238740"/>
                <a:gd name="connsiteX247" fmla="*/ 608678 w 4238742"/>
                <a:gd name="connsiteY247" fmla="*/ 2479085 h 4238740"/>
                <a:gd name="connsiteX248" fmla="*/ 3666023 w 4238742"/>
                <a:gd name="connsiteY248" fmla="*/ 2253414 h 4238740"/>
                <a:gd name="connsiteX249" fmla="*/ 3665798 w 4238742"/>
                <a:gd name="connsiteY249" fmla="*/ 2258504 h 4238740"/>
                <a:gd name="connsiteX250" fmla="*/ 3646373 w 4238742"/>
                <a:gd name="connsiteY250" fmla="*/ 2401513 h 4238740"/>
                <a:gd name="connsiteX251" fmla="*/ 3644070 w 4238742"/>
                <a:gd name="connsiteY251" fmla="*/ 2411457 h 4238740"/>
                <a:gd name="connsiteX252" fmla="*/ 3771673 w 4238742"/>
                <a:gd name="connsiteY252" fmla="*/ 2445648 h 4238740"/>
                <a:gd name="connsiteX253" fmla="*/ 3832815 w 4238742"/>
                <a:gd name="connsiteY253" fmla="*/ 2488637 h 4238740"/>
                <a:gd name="connsiteX254" fmla="*/ 3907261 w 4238742"/>
                <a:gd name="connsiteY254" fmla="*/ 2481979 h 4238740"/>
                <a:gd name="connsiteX255" fmla="*/ 4031975 w 4238742"/>
                <a:gd name="connsiteY255" fmla="*/ 2515396 h 4238740"/>
                <a:gd name="connsiteX256" fmla="*/ 4038384 w 4238742"/>
                <a:gd name="connsiteY256" fmla="*/ 2489262 h 4238740"/>
                <a:gd name="connsiteX257" fmla="*/ 4057719 w 4238742"/>
                <a:gd name="connsiteY257" fmla="*/ 2354040 h 4238740"/>
                <a:gd name="connsiteX258" fmla="*/ 3940836 w 4238742"/>
                <a:gd name="connsiteY258" fmla="*/ 2354040 h 4238740"/>
                <a:gd name="connsiteX259" fmla="*/ 369967 w 4238742"/>
                <a:gd name="connsiteY259" fmla="*/ 2201711 h 4238740"/>
                <a:gd name="connsiteX260" fmla="*/ 299782 w 4238742"/>
                <a:gd name="connsiteY260" fmla="*/ 2227410 h 4238740"/>
                <a:gd name="connsiteX261" fmla="*/ 170511 w 4238742"/>
                <a:gd name="connsiteY261" fmla="*/ 2227410 h 4238740"/>
                <a:gd name="connsiteX262" fmla="*/ 174271 w 4238742"/>
                <a:gd name="connsiteY262" fmla="*/ 2306825 h 4238740"/>
                <a:gd name="connsiteX263" fmla="*/ 185514 w 4238742"/>
                <a:gd name="connsiteY263" fmla="*/ 2390480 h 4238740"/>
                <a:gd name="connsiteX264" fmla="*/ 302219 w 4238742"/>
                <a:gd name="connsiteY264" fmla="*/ 2359209 h 4238740"/>
                <a:gd name="connsiteX265" fmla="*/ 589896 w 4238742"/>
                <a:gd name="connsiteY265" fmla="*/ 2384938 h 4238740"/>
                <a:gd name="connsiteX266" fmla="*/ 586934 w 4238742"/>
                <a:gd name="connsiteY266" fmla="*/ 2370095 h 4238740"/>
                <a:gd name="connsiteX267" fmla="*/ 572944 w 4238742"/>
                <a:gd name="connsiteY267" fmla="*/ 2258504 h 4238740"/>
                <a:gd name="connsiteX268" fmla="*/ 571570 w 4238742"/>
                <a:gd name="connsiteY268" fmla="*/ 2227410 h 4238740"/>
                <a:gd name="connsiteX269" fmla="*/ 440153 w 4238742"/>
                <a:gd name="connsiteY269" fmla="*/ 2227410 h 4238740"/>
                <a:gd name="connsiteX270" fmla="*/ 3959301 w 4238742"/>
                <a:gd name="connsiteY270" fmla="*/ 2192603 h 4238740"/>
                <a:gd name="connsiteX271" fmla="*/ 3813473 w 4238742"/>
                <a:gd name="connsiteY271" fmla="*/ 2246000 h 4238740"/>
                <a:gd name="connsiteX272" fmla="*/ 4060247 w 4238742"/>
                <a:gd name="connsiteY272" fmla="*/ 2336359 h 4238740"/>
                <a:gd name="connsiteX273" fmla="*/ 4064471 w 4238742"/>
                <a:gd name="connsiteY273" fmla="*/ 2306825 h 4238740"/>
                <a:gd name="connsiteX274" fmla="*/ 4069879 w 4238742"/>
                <a:gd name="connsiteY274" fmla="*/ 2192603 h 4238740"/>
                <a:gd name="connsiteX275" fmla="*/ 4071830 w 4238742"/>
                <a:gd name="connsiteY275" fmla="*/ 2151399 h 4238740"/>
                <a:gd name="connsiteX276" fmla="*/ 4033917 w 4238742"/>
                <a:gd name="connsiteY276" fmla="*/ 2165281 h 4238740"/>
                <a:gd name="connsiteX277" fmla="*/ 4070537 w 4238742"/>
                <a:gd name="connsiteY277" fmla="*/ 2178690 h 4238740"/>
                <a:gd name="connsiteX278" fmla="*/ 567241 w 4238742"/>
                <a:gd name="connsiteY278" fmla="*/ 2129476 h 4238740"/>
                <a:gd name="connsiteX279" fmla="*/ 453815 w 4238742"/>
                <a:gd name="connsiteY279" fmla="*/ 2171009 h 4238740"/>
                <a:gd name="connsiteX280" fmla="*/ 570973 w 4238742"/>
                <a:gd name="connsiteY280" fmla="*/ 2213907 h 4238740"/>
                <a:gd name="connsiteX281" fmla="*/ 165754 w 4238742"/>
                <a:gd name="connsiteY281" fmla="*/ 2126935 h 4238740"/>
                <a:gd name="connsiteX282" fmla="*/ 169856 w 4238742"/>
                <a:gd name="connsiteY282" fmla="*/ 2213580 h 4238740"/>
                <a:gd name="connsiteX283" fmla="*/ 286119 w 4238742"/>
                <a:gd name="connsiteY283" fmla="*/ 2171009 h 4238740"/>
                <a:gd name="connsiteX284" fmla="*/ 369967 w 4238742"/>
                <a:gd name="connsiteY284" fmla="*/ 2098434 h 4238740"/>
                <a:gd name="connsiteX285" fmla="*/ 312790 w 4238742"/>
                <a:gd name="connsiteY285" fmla="*/ 2119370 h 4238740"/>
                <a:gd name="connsiteX286" fmla="*/ 369967 w 4238742"/>
                <a:gd name="connsiteY286" fmla="*/ 2140306 h 4238740"/>
                <a:gd name="connsiteX287" fmla="*/ 427144 w 4238742"/>
                <a:gd name="connsiteY287" fmla="*/ 2119370 h 4238740"/>
                <a:gd name="connsiteX288" fmla="*/ 3670814 w 4238742"/>
                <a:gd name="connsiteY288" fmla="*/ 2093731 h 4238740"/>
                <a:gd name="connsiteX289" fmla="*/ 3671947 w 4238742"/>
                <a:gd name="connsiteY289" fmla="*/ 2119370 h 4238740"/>
                <a:gd name="connsiteX290" fmla="*/ 3666689 w 4238742"/>
                <a:gd name="connsiteY290" fmla="*/ 2238342 h 4238740"/>
                <a:gd name="connsiteX291" fmla="*/ 3866219 w 4238742"/>
                <a:gd name="connsiteY291" fmla="*/ 2165281 h 4238740"/>
                <a:gd name="connsiteX292" fmla="*/ 169856 w 4238742"/>
                <a:gd name="connsiteY292" fmla="*/ 2025161 h 4238740"/>
                <a:gd name="connsiteX293" fmla="*/ 165754 w 4238742"/>
                <a:gd name="connsiteY293" fmla="*/ 2111805 h 4238740"/>
                <a:gd name="connsiteX294" fmla="*/ 286119 w 4238742"/>
                <a:gd name="connsiteY294" fmla="*/ 2067732 h 4238740"/>
                <a:gd name="connsiteX295" fmla="*/ 571276 w 4238742"/>
                <a:gd name="connsiteY295" fmla="*/ 2024722 h 4238740"/>
                <a:gd name="connsiteX296" fmla="*/ 453815 w 4238742"/>
                <a:gd name="connsiteY296" fmla="*/ 2067732 h 4238740"/>
                <a:gd name="connsiteX297" fmla="*/ 567273 w 4238742"/>
                <a:gd name="connsiteY297" fmla="*/ 2109276 h 4238740"/>
                <a:gd name="connsiteX298" fmla="*/ 4067298 w 4238742"/>
                <a:gd name="connsiteY298" fmla="*/ 1991621 h 4238740"/>
                <a:gd name="connsiteX299" fmla="*/ 3813473 w 4238742"/>
                <a:gd name="connsiteY299" fmla="*/ 2084562 h 4238740"/>
                <a:gd name="connsiteX300" fmla="*/ 3959301 w 4238742"/>
                <a:gd name="connsiteY300" fmla="*/ 2137959 h 4238740"/>
                <a:gd name="connsiteX301" fmla="*/ 4072466 w 4238742"/>
                <a:gd name="connsiteY301" fmla="*/ 2137959 h 4238740"/>
                <a:gd name="connsiteX302" fmla="*/ 4073346 w 4238742"/>
                <a:gd name="connsiteY302" fmla="*/ 2119370 h 4238740"/>
                <a:gd name="connsiteX303" fmla="*/ 3660432 w 4238742"/>
                <a:gd name="connsiteY303" fmla="*/ 1940011 h 4238740"/>
                <a:gd name="connsiteX304" fmla="*/ 3665798 w 4238742"/>
                <a:gd name="connsiteY304" fmla="*/ 1980236 h 4238740"/>
                <a:gd name="connsiteX305" fmla="*/ 3670016 w 4238742"/>
                <a:gd name="connsiteY305" fmla="*/ 2075686 h 4238740"/>
                <a:gd name="connsiteX306" fmla="*/ 3940836 w 4238742"/>
                <a:gd name="connsiteY306" fmla="*/ 1976522 h 4238740"/>
                <a:gd name="connsiteX307" fmla="*/ 4066583 w 4238742"/>
                <a:gd name="connsiteY307" fmla="*/ 1976522 h 4238740"/>
                <a:gd name="connsiteX308" fmla="*/ 4064854 w 4238742"/>
                <a:gd name="connsiteY308" fmla="*/ 1940011 h 4238740"/>
                <a:gd name="connsiteX309" fmla="*/ 186645 w 4238742"/>
                <a:gd name="connsiteY309" fmla="*/ 1839843 h 4238740"/>
                <a:gd name="connsiteX310" fmla="*/ 174271 w 4238742"/>
                <a:gd name="connsiteY310" fmla="*/ 1931915 h 4238740"/>
                <a:gd name="connsiteX311" fmla="*/ 170511 w 4238742"/>
                <a:gd name="connsiteY311" fmla="*/ 2011330 h 4238740"/>
                <a:gd name="connsiteX312" fmla="*/ 299782 w 4238742"/>
                <a:gd name="connsiteY312" fmla="*/ 2011330 h 4238740"/>
                <a:gd name="connsiteX313" fmla="*/ 369967 w 4238742"/>
                <a:gd name="connsiteY313" fmla="*/ 2037030 h 4238740"/>
                <a:gd name="connsiteX314" fmla="*/ 440153 w 4238742"/>
                <a:gd name="connsiteY314" fmla="*/ 2011330 h 4238740"/>
                <a:gd name="connsiteX315" fmla="*/ 571910 w 4238742"/>
                <a:gd name="connsiteY315" fmla="*/ 2011330 h 4238740"/>
                <a:gd name="connsiteX316" fmla="*/ 573847 w 4238742"/>
                <a:gd name="connsiteY316" fmla="*/ 1970424 h 4238740"/>
                <a:gd name="connsiteX317" fmla="*/ 577816 w 4238742"/>
                <a:gd name="connsiteY317" fmla="*/ 1944657 h 4238740"/>
                <a:gd name="connsiteX318" fmla="*/ 201521 w 4238742"/>
                <a:gd name="connsiteY318" fmla="*/ 1748768 h 4238740"/>
                <a:gd name="connsiteX319" fmla="*/ 194438 w 4238742"/>
                <a:gd name="connsiteY319" fmla="*/ 1781854 h 4238740"/>
                <a:gd name="connsiteX320" fmla="*/ 194073 w 4238742"/>
                <a:gd name="connsiteY320" fmla="*/ 1784571 h 4238740"/>
                <a:gd name="connsiteX321" fmla="*/ 586286 w 4238742"/>
                <a:gd name="connsiteY321" fmla="*/ 1889664 h 4238740"/>
                <a:gd name="connsiteX322" fmla="*/ 601223 w 4238742"/>
                <a:gd name="connsiteY322" fmla="*/ 1792689 h 4238740"/>
                <a:gd name="connsiteX323" fmla="*/ 611209 w 4238742"/>
                <a:gd name="connsiteY323" fmla="*/ 1756377 h 4238740"/>
                <a:gd name="connsiteX324" fmla="*/ 325337 w 4238742"/>
                <a:gd name="connsiteY324" fmla="*/ 1781945 h 4238740"/>
                <a:gd name="connsiteX325" fmla="*/ 3618474 w 4238742"/>
                <a:gd name="connsiteY325" fmla="*/ 1721981 h 4238740"/>
                <a:gd name="connsiteX326" fmla="*/ 3638875 w 4238742"/>
                <a:gd name="connsiteY326" fmla="*/ 1807537 h 4238740"/>
                <a:gd name="connsiteX327" fmla="*/ 3744525 w 4238742"/>
                <a:gd name="connsiteY327" fmla="*/ 1733255 h 4238740"/>
                <a:gd name="connsiteX328" fmla="*/ 4029622 w 4238742"/>
                <a:gd name="connsiteY328" fmla="*/ 1715254 h 4238740"/>
                <a:gd name="connsiteX329" fmla="*/ 3907908 w 4238742"/>
                <a:gd name="connsiteY329" fmla="*/ 1747867 h 4238740"/>
                <a:gd name="connsiteX330" fmla="*/ 3833462 w 4238742"/>
                <a:gd name="connsiteY330" fmla="*/ 1741209 h 4238740"/>
                <a:gd name="connsiteX331" fmla="*/ 3772320 w 4238742"/>
                <a:gd name="connsiteY331" fmla="*/ 1784198 h 4238740"/>
                <a:gd name="connsiteX332" fmla="*/ 3641658 w 4238742"/>
                <a:gd name="connsiteY332" fmla="*/ 1819209 h 4238740"/>
                <a:gd name="connsiteX333" fmla="*/ 3647698 w 4238742"/>
                <a:gd name="connsiteY333" fmla="*/ 1844539 h 4238740"/>
                <a:gd name="connsiteX334" fmla="*/ 3653054 w 4238742"/>
                <a:gd name="connsiteY334" fmla="*/ 1884700 h 4238740"/>
                <a:gd name="connsiteX335" fmla="*/ 4057719 w 4238742"/>
                <a:gd name="connsiteY335" fmla="*/ 1884700 h 4238740"/>
                <a:gd name="connsiteX336" fmla="*/ 4038384 w 4238742"/>
                <a:gd name="connsiteY336" fmla="*/ 1749479 h 4238740"/>
                <a:gd name="connsiteX337" fmla="*/ 3806733 w 4238742"/>
                <a:gd name="connsiteY337" fmla="*/ 1641452 h 4238740"/>
                <a:gd name="connsiteX338" fmla="*/ 3756923 w 4238742"/>
                <a:gd name="connsiteY338" fmla="*/ 1676473 h 4238740"/>
                <a:gd name="connsiteX339" fmla="*/ 3817570 w 4238742"/>
                <a:gd name="connsiteY339" fmla="*/ 1681897 h 4238740"/>
                <a:gd name="connsiteX340" fmla="*/ 3867380 w 4238742"/>
                <a:gd name="connsiteY340" fmla="*/ 1646876 h 4238740"/>
                <a:gd name="connsiteX341" fmla="*/ 3588315 w 4238742"/>
                <a:gd name="connsiteY341" fmla="*/ 1621916 h 4238740"/>
                <a:gd name="connsiteX342" fmla="*/ 3606682 w 4238742"/>
                <a:gd name="connsiteY342" fmla="*/ 1672526 h 4238740"/>
                <a:gd name="connsiteX343" fmla="*/ 3614665 w 4238742"/>
                <a:gd name="connsiteY343" fmla="*/ 1706007 h 4238740"/>
                <a:gd name="connsiteX344" fmla="*/ 3717795 w 4238742"/>
                <a:gd name="connsiteY344" fmla="*/ 1633497 h 4238740"/>
                <a:gd name="connsiteX345" fmla="*/ 4005331 w 4238742"/>
                <a:gd name="connsiteY345" fmla="*/ 1620369 h 4238740"/>
                <a:gd name="connsiteX346" fmla="*/ 3906508 w 4238742"/>
                <a:gd name="connsiteY346" fmla="*/ 1689852 h 4238740"/>
                <a:gd name="connsiteX347" fmla="*/ 4025851 w 4238742"/>
                <a:gd name="connsiteY347" fmla="*/ 1700526 h 4238740"/>
                <a:gd name="connsiteX348" fmla="*/ 656505 w 4238742"/>
                <a:gd name="connsiteY348" fmla="*/ 1600126 h 4238740"/>
                <a:gd name="connsiteX349" fmla="*/ 446266 w 4238742"/>
                <a:gd name="connsiteY349" fmla="*/ 1618929 h 4238740"/>
                <a:gd name="connsiteX350" fmla="*/ 616158 w 4238742"/>
                <a:gd name="connsiteY350" fmla="*/ 1738379 h 4238740"/>
                <a:gd name="connsiteX351" fmla="*/ 648108 w 4238742"/>
                <a:gd name="connsiteY351" fmla="*/ 1622190 h 4238740"/>
                <a:gd name="connsiteX352" fmla="*/ 238756 w 4238742"/>
                <a:gd name="connsiteY352" fmla="*/ 1591613 h 4238740"/>
                <a:gd name="connsiteX353" fmla="*/ 225741 w 4238742"/>
                <a:gd name="connsiteY353" fmla="*/ 1635617 h 4238740"/>
                <a:gd name="connsiteX354" fmla="*/ 204497 w 4238742"/>
                <a:gd name="connsiteY354" fmla="*/ 1734861 h 4238740"/>
                <a:gd name="connsiteX355" fmla="*/ 476324 w 4238742"/>
                <a:gd name="connsiteY355" fmla="*/ 1710549 h 4238740"/>
                <a:gd name="connsiteX356" fmla="*/ 349285 w 4238742"/>
                <a:gd name="connsiteY356" fmla="*/ 1621229 h 4238740"/>
                <a:gd name="connsiteX357" fmla="*/ 250533 w 4238742"/>
                <a:gd name="connsiteY357" fmla="*/ 1551797 h 4238740"/>
                <a:gd name="connsiteX358" fmla="*/ 242407 w 4238742"/>
                <a:gd name="connsiteY358" fmla="*/ 1579271 h 4238740"/>
                <a:gd name="connsiteX359" fmla="*/ 284282 w 4238742"/>
                <a:gd name="connsiteY359" fmla="*/ 1575526 h 4238740"/>
                <a:gd name="connsiteX360" fmla="*/ 3979611 w 4238742"/>
                <a:gd name="connsiteY360" fmla="*/ 1519901 h 4238740"/>
                <a:gd name="connsiteX361" fmla="*/ 3879778 w 4238742"/>
                <a:gd name="connsiteY361" fmla="*/ 1590094 h 4238740"/>
                <a:gd name="connsiteX362" fmla="*/ 4000341 w 4238742"/>
                <a:gd name="connsiteY362" fmla="*/ 1600877 h 4238740"/>
                <a:gd name="connsiteX363" fmla="*/ 302280 w 4238742"/>
                <a:gd name="connsiteY363" fmla="*/ 1402866 h 4238740"/>
                <a:gd name="connsiteX364" fmla="*/ 267732 w 4238742"/>
                <a:gd name="connsiteY364" fmla="*/ 1493650 h 4238740"/>
                <a:gd name="connsiteX365" fmla="*/ 254260 w 4238742"/>
                <a:gd name="connsiteY365" fmla="*/ 1539196 h 4238740"/>
                <a:gd name="connsiteX366" fmla="*/ 363428 w 4238742"/>
                <a:gd name="connsiteY366" fmla="*/ 1568447 h 4238740"/>
                <a:gd name="connsiteX367" fmla="*/ 518107 w 4238742"/>
                <a:gd name="connsiteY367" fmla="*/ 1554613 h 4238740"/>
                <a:gd name="connsiteX368" fmla="*/ 340818 w 4238742"/>
                <a:gd name="connsiteY368" fmla="*/ 1311991 h 4238740"/>
                <a:gd name="connsiteX369" fmla="*/ 319964 w 4238742"/>
                <a:gd name="connsiteY369" fmla="*/ 1356399 h 4238740"/>
                <a:gd name="connsiteX370" fmla="*/ 308474 w 4238742"/>
                <a:gd name="connsiteY370" fmla="*/ 1386590 h 4238740"/>
                <a:gd name="connsiteX371" fmla="*/ 423046 w 4238742"/>
                <a:gd name="connsiteY371" fmla="*/ 1417290 h 4238740"/>
                <a:gd name="connsiteX372" fmla="*/ 662117 w 4238742"/>
                <a:gd name="connsiteY372" fmla="*/ 1585379 h 4238740"/>
                <a:gd name="connsiteX373" fmla="*/ 689538 w 4238742"/>
                <a:gd name="connsiteY373" fmla="*/ 1513324 h 4238740"/>
                <a:gd name="connsiteX374" fmla="*/ 3733666 w 4238742"/>
                <a:gd name="connsiteY374" fmla="*/ 1287314 h 4238740"/>
                <a:gd name="connsiteX375" fmla="*/ 3458476 w 4238742"/>
                <a:gd name="connsiteY375" fmla="*/ 1335289 h 4238740"/>
                <a:gd name="connsiteX376" fmla="*/ 3470320 w 4238742"/>
                <a:gd name="connsiteY376" fmla="*/ 1353689 h 4238740"/>
                <a:gd name="connsiteX377" fmla="*/ 3547162 w 4238742"/>
                <a:gd name="connsiteY377" fmla="*/ 1508516 h 4238740"/>
                <a:gd name="connsiteX378" fmla="*/ 3547653 w 4238742"/>
                <a:gd name="connsiteY378" fmla="*/ 1509870 h 4238740"/>
                <a:gd name="connsiteX379" fmla="*/ 378605 w 4238742"/>
                <a:gd name="connsiteY379" fmla="*/ 1231525 h 4238740"/>
                <a:gd name="connsiteX380" fmla="*/ 364413 w 4238742"/>
                <a:gd name="connsiteY380" fmla="*/ 1261746 h 4238740"/>
                <a:gd name="connsiteX381" fmla="*/ 713120 w 4238742"/>
                <a:gd name="connsiteY381" fmla="*/ 1463072 h 4238740"/>
                <a:gd name="connsiteX382" fmla="*/ 727312 w 4238742"/>
                <a:gd name="connsiteY382" fmla="*/ 1432851 h 4238740"/>
                <a:gd name="connsiteX383" fmla="*/ 3856375 w 4238742"/>
                <a:gd name="connsiteY383" fmla="*/ 1230412 h 4238740"/>
                <a:gd name="connsiteX384" fmla="*/ 3677387 w 4238742"/>
                <a:gd name="connsiteY384" fmla="*/ 1444562 h 4238740"/>
                <a:gd name="connsiteX385" fmla="*/ 3550532 w 4238742"/>
                <a:gd name="connsiteY385" fmla="*/ 1517802 h 4238740"/>
                <a:gd name="connsiteX386" fmla="*/ 3584307 w 4238742"/>
                <a:gd name="connsiteY386" fmla="*/ 1610873 h 4238740"/>
                <a:gd name="connsiteX387" fmla="*/ 3716394 w 4238742"/>
                <a:gd name="connsiteY387" fmla="*/ 1575481 h 4238740"/>
                <a:gd name="connsiteX388" fmla="*/ 3790840 w 4238742"/>
                <a:gd name="connsiteY388" fmla="*/ 1582139 h 4238740"/>
                <a:gd name="connsiteX389" fmla="*/ 3851982 w 4238742"/>
                <a:gd name="connsiteY389" fmla="*/ 1539150 h 4238740"/>
                <a:gd name="connsiteX390" fmla="*/ 3974432 w 4238742"/>
                <a:gd name="connsiteY390" fmla="*/ 1506340 h 4238740"/>
                <a:gd name="connsiteX391" fmla="*/ 3893952 w 4238742"/>
                <a:gd name="connsiteY391" fmla="*/ 1300395 h 4238740"/>
                <a:gd name="connsiteX392" fmla="*/ 595416 w 4238742"/>
                <a:gd name="connsiteY392" fmla="*/ 1133984 h 4238740"/>
                <a:gd name="connsiteX393" fmla="*/ 773437 w 4238742"/>
                <a:gd name="connsiteY393" fmla="*/ 1346977 h 4238740"/>
                <a:gd name="connsiteX394" fmla="*/ 795609 w 4238742"/>
                <a:gd name="connsiteY394" fmla="*/ 1307688 h 4238740"/>
                <a:gd name="connsiteX395" fmla="*/ 884538 w 4238742"/>
                <a:gd name="connsiteY395" fmla="*/ 1184387 h 4238740"/>
                <a:gd name="connsiteX396" fmla="*/ 3785551 w 4238742"/>
                <a:gd name="connsiteY396" fmla="*/ 1098510 h 4238740"/>
                <a:gd name="connsiteX397" fmla="*/ 3435979 w 4238742"/>
                <a:gd name="connsiteY397" fmla="*/ 1300335 h 4238740"/>
                <a:gd name="connsiteX398" fmla="*/ 3451978 w 4238742"/>
                <a:gd name="connsiteY398" fmla="*/ 1325193 h 4238740"/>
                <a:gd name="connsiteX399" fmla="*/ 3569347 w 4238742"/>
                <a:gd name="connsiteY399" fmla="*/ 1257430 h 4238740"/>
                <a:gd name="connsiteX400" fmla="*/ 3845073 w 4238742"/>
                <a:gd name="connsiteY400" fmla="*/ 1209362 h 4238740"/>
                <a:gd name="connsiteX401" fmla="*/ 469646 w 4238742"/>
                <a:gd name="connsiteY401" fmla="*/ 1073418 h 4238740"/>
                <a:gd name="connsiteX402" fmla="*/ 453367 w 4238742"/>
                <a:gd name="connsiteY402" fmla="*/ 1097837 h 4238740"/>
                <a:gd name="connsiteX403" fmla="*/ 405275 w 4238742"/>
                <a:gd name="connsiteY403" fmla="*/ 1183055 h 4238740"/>
                <a:gd name="connsiteX404" fmla="*/ 752734 w 4238742"/>
                <a:gd name="connsiteY404" fmla="*/ 1383661 h 4238740"/>
                <a:gd name="connsiteX405" fmla="*/ 767247 w 4238742"/>
                <a:gd name="connsiteY405" fmla="*/ 1357945 h 4238740"/>
                <a:gd name="connsiteX406" fmla="*/ 651695 w 4238742"/>
                <a:gd name="connsiteY406" fmla="*/ 1291231 h 4238740"/>
                <a:gd name="connsiteX407" fmla="*/ 3734853 w 4238742"/>
                <a:gd name="connsiteY407" fmla="*/ 1025498 h 4238740"/>
                <a:gd name="connsiteX408" fmla="*/ 3387981 w 4238742"/>
                <a:gd name="connsiteY408" fmla="*/ 1225765 h 4238740"/>
                <a:gd name="connsiteX409" fmla="*/ 3406008 w 4238742"/>
                <a:gd name="connsiteY409" fmla="*/ 1253771 h 4238740"/>
                <a:gd name="connsiteX410" fmla="*/ 3754027 w 4238742"/>
                <a:gd name="connsiteY410" fmla="*/ 1052843 h 4238740"/>
                <a:gd name="connsiteX411" fmla="*/ 904064 w 4238742"/>
                <a:gd name="connsiteY411" fmla="*/ 976211 h 4238740"/>
                <a:gd name="connsiteX412" fmla="*/ 957472 w 4238742"/>
                <a:gd name="connsiteY412" fmla="*/ 1091326 h 4238740"/>
                <a:gd name="connsiteX413" fmla="*/ 1015452 w 4238742"/>
                <a:gd name="connsiteY413" fmla="*/ 1027889 h 4238740"/>
                <a:gd name="connsiteX414" fmla="*/ 977092 w 4238742"/>
                <a:gd name="connsiteY414" fmla="*/ 903183 h 4238740"/>
                <a:gd name="connsiteX415" fmla="*/ 1028941 w 4238742"/>
                <a:gd name="connsiteY415" fmla="*/ 1014939 h 4238740"/>
                <a:gd name="connsiteX416" fmla="*/ 1092083 w 4238742"/>
                <a:gd name="connsiteY416" fmla="*/ 956534 h 4238740"/>
                <a:gd name="connsiteX417" fmla="*/ 3623403 w 4238742"/>
                <a:gd name="connsiteY417" fmla="*/ 873820 h 4238740"/>
                <a:gd name="connsiteX418" fmla="*/ 3336475 w 4238742"/>
                <a:gd name="connsiteY418" fmla="*/ 1160749 h 4238740"/>
                <a:gd name="connsiteX419" fmla="*/ 3353986 w 4238742"/>
                <a:gd name="connsiteY419" fmla="*/ 1181524 h 4238740"/>
                <a:gd name="connsiteX420" fmla="*/ 3702975 w 4238742"/>
                <a:gd name="connsiteY420" fmla="*/ 980035 h 4238740"/>
                <a:gd name="connsiteX421" fmla="*/ 3651136 w 4238742"/>
                <a:gd name="connsiteY421" fmla="*/ 906104 h 4238740"/>
                <a:gd name="connsiteX422" fmla="*/ 3411608 w 4238742"/>
                <a:gd name="connsiteY422" fmla="*/ 862960 h 4238740"/>
                <a:gd name="connsiteX423" fmla="*/ 3165263 w 4238742"/>
                <a:gd name="connsiteY423" fmla="*/ 977252 h 4238740"/>
                <a:gd name="connsiteX424" fmla="*/ 3230299 w 4238742"/>
                <a:gd name="connsiteY424" fmla="*/ 1034783 h 4238740"/>
                <a:gd name="connsiteX425" fmla="*/ 3234638 w 4238742"/>
                <a:gd name="connsiteY425" fmla="*/ 1039930 h 4238740"/>
                <a:gd name="connsiteX426" fmla="*/ 840858 w 4238742"/>
                <a:gd name="connsiteY426" fmla="*/ 839977 h 4238740"/>
                <a:gd name="connsiteX427" fmla="*/ 866484 w 4238742"/>
                <a:gd name="connsiteY427" fmla="*/ 895211 h 4238740"/>
                <a:gd name="connsiteX428" fmla="*/ 921718 w 4238742"/>
                <a:gd name="connsiteY428" fmla="*/ 920837 h 4238740"/>
                <a:gd name="connsiteX429" fmla="*/ 896092 w 4238742"/>
                <a:gd name="connsiteY429" fmla="*/ 865603 h 4238740"/>
                <a:gd name="connsiteX430" fmla="*/ 664980 w 4238742"/>
                <a:gd name="connsiteY430" fmla="*/ 816891 h 4238740"/>
                <a:gd name="connsiteX431" fmla="*/ 622377 w 4238742"/>
                <a:gd name="connsiteY431" fmla="*/ 863503 h 4238740"/>
                <a:gd name="connsiteX432" fmla="*/ 533645 w 4238742"/>
                <a:gd name="connsiteY432" fmla="*/ 977418 h 4238740"/>
                <a:gd name="connsiteX433" fmla="*/ 481525 w 4238742"/>
                <a:gd name="connsiteY433" fmla="*/ 1055599 h 4238740"/>
                <a:gd name="connsiteX434" fmla="*/ 759736 w 4238742"/>
                <a:gd name="connsiteY434" fmla="*/ 1104099 h 4238740"/>
                <a:gd name="connsiteX435" fmla="*/ 888730 w 4238742"/>
                <a:gd name="connsiteY435" fmla="*/ 1178574 h 4238740"/>
                <a:gd name="connsiteX436" fmla="*/ 929899 w 4238742"/>
                <a:gd name="connsiteY436" fmla="*/ 1121493 h 4238740"/>
                <a:gd name="connsiteX437" fmla="*/ 948849 w 4238742"/>
                <a:gd name="connsiteY437" fmla="*/ 1100760 h 4238740"/>
                <a:gd name="connsiteX438" fmla="*/ 854521 w 4238742"/>
                <a:gd name="connsiteY438" fmla="*/ 1006432 h 4238740"/>
                <a:gd name="connsiteX439" fmla="*/ 823065 w 4238742"/>
                <a:gd name="connsiteY439" fmla="*/ 938631 h 4238740"/>
                <a:gd name="connsiteX440" fmla="*/ 755264 w 4238742"/>
                <a:gd name="connsiteY440" fmla="*/ 907174 h 4238740"/>
                <a:gd name="connsiteX441" fmla="*/ 3556662 w 4238742"/>
                <a:gd name="connsiteY441" fmla="*/ 796128 h 4238740"/>
                <a:gd name="connsiteX442" fmla="*/ 3270415 w 4238742"/>
                <a:gd name="connsiteY442" fmla="*/ 1082375 h 4238740"/>
                <a:gd name="connsiteX443" fmla="*/ 3300698 w 4238742"/>
                <a:gd name="connsiteY443" fmla="*/ 1118303 h 4238740"/>
                <a:gd name="connsiteX444" fmla="*/ 3587257 w 4238742"/>
                <a:gd name="connsiteY444" fmla="*/ 831744 h 4238740"/>
                <a:gd name="connsiteX445" fmla="*/ 732373 w 4238742"/>
                <a:gd name="connsiteY445" fmla="*/ 743155 h 4238740"/>
                <a:gd name="connsiteX446" fmla="*/ 674715 w 4238742"/>
                <a:gd name="connsiteY446" fmla="*/ 806239 h 4238740"/>
                <a:gd name="connsiteX447" fmla="*/ 785484 w 4238742"/>
                <a:gd name="connsiteY447" fmla="*/ 857631 h 4238740"/>
                <a:gd name="connsiteX448" fmla="*/ 2997634 w 4238742"/>
                <a:gd name="connsiteY448" fmla="*/ 697809 h 4238740"/>
                <a:gd name="connsiteX449" fmla="*/ 2900927 w 4238742"/>
                <a:gd name="connsiteY449" fmla="*/ 778639 h 4238740"/>
                <a:gd name="connsiteX450" fmla="*/ 2917424 w 4238742"/>
                <a:gd name="connsiteY450" fmla="*/ 787332 h 4238740"/>
                <a:gd name="connsiteX451" fmla="*/ 2975197 w 4238742"/>
                <a:gd name="connsiteY451" fmla="*/ 826513 h 4238740"/>
                <a:gd name="connsiteX452" fmla="*/ 807114 w 4238742"/>
                <a:gd name="connsiteY452" fmla="*/ 673820 h 4238740"/>
                <a:gd name="connsiteX453" fmla="*/ 744521 w 4238742"/>
                <a:gd name="connsiteY453" fmla="*/ 731719 h 4238740"/>
                <a:gd name="connsiteX454" fmla="*/ 858512 w 4238742"/>
                <a:gd name="connsiteY454" fmla="*/ 784603 h 4238740"/>
                <a:gd name="connsiteX455" fmla="*/ 2908194 w 4238742"/>
                <a:gd name="connsiteY455" fmla="*/ 646172 h 4238740"/>
                <a:gd name="connsiteX456" fmla="*/ 2808181 w 4238742"/>
                <a:gd name="connsiteY456" fmla="*/ 729763 h 4238740"/>
                <a:gd name="connsiteX457" fmla="*/ 2886432 w 4238742"/>
                <a:gd name="connsiteY457" fmla="*/ 770999 h 4238740"/>
                <a:gd name="connsiteX458" fmla="*/ 2119370 w 4238742"/>
                <a:gd name="connsiteY458" fmla="*/ 635918 h 4238740"/>
                <a:gd name="connsiteX459" fmla="*/ 635916 w 4238742"/>
                <a:gd name="connsiteY459" fmla="*/ 2119370 h 4238740"/>
                <a:gd name="connsiteX460" fmla="*/ 2119370 w 4238742"/>
                <a:gd name="connsiteY460" fmla="*/ 3602824 h 4238740"/>
                <a:gd name="connsiteX461" fmla="*/ 3602826 w 4238742"/>
                <a:gd name="connsiteY461" fmla="*/ 2119370 h 4238740"/>
                <a:gd name="connsiteX462" fmla="*/ 2119370 w 4238742"/>
                <a:gd name="connsiteY462" fmla="*/ 635918 h 4238740"/>
                <a:gd name="connsiteX463" fmla="*/ 3371403 w 4238742"/>
                <a:gd name="connsiteY463" fmla="*/ 621050 h 4238740"/>
                <a:gd name="connsiteX464" fmla="*/ 3254935 w 4238742"/>
                <a:gd name="connsiteY464" fmla="*/ 872084 h 4238740"/>
                <a:gd name="connsiteX465" fmla="*/ 3513440 w 4238742"/>
                <a:gd name="connsiteY465" fmla="*/ 752151 h 4238740"/>
                <a:gd name="connsiteX466" fmla="*/ 3441831 w 4238742"/>
                <a:gd name="connsiteY466" fmla="*/ 680914 h 4238740"/>
                <a:gd name="connsiteX467" fmla="*/ 1288573 w 4238742"/>
                <a:gd name="connsiteY467" fmla="*/ 581779 h 4238740"/>
                <a:gd name="connsiteX468" fmla="*/ 1324261 w 4238742"/>
                <a:gd name="connsiteY468" fmla="*/ 786493 h 4238740"/>
                <a:gd name="connsiteX469" fmla="*/ 1399844 w 4238742"/>
                <a:gd name="connsiteY469" fmla="*/ 743233 h 4238740"/>
                <a:gd name="connsiteX470" fmla="*/ 1451984 w 4238742"/>
                <a:gd name="connsiteY470" fmla="*/ 718360 h 4238740"/>
                <a:gd name="connsiteX471" fmla="*/ 949268 w 4238742"/>
                <a:gd name="connsiteY471" fmla="*/ 555249 h 4238740"/>
                <a:gd name="connsiteX472" fmla="*/ 854545 w 4238742"/>
                <a:gd name="connsiteY472" fmla="*/ 629946 h 4238740"/>
                <a:gd name="connsiteX473" fmla="*/ 817700 w 4238742"/>
                <a:gd name="connsiteY473" fmla="*/ 664028 h 4238740"/>
                <a:gd name="connsiteX474" fmla="*/ 908055 w 4238742"/>
                <a:gd name="connsiteY474" fmla="*/ 754383 h 4238740"/>
                <a:gd name="connsiteX475" fmla="*/ 939512 w 4238742"/>
                <a:gd name="connsiteY475" fmla="*/ 822184 h 4238740"/>
                <a:gd name="connsiteX476" fmla="*/ 1007313 w 4238742"/>
                <a:gd name="connsiteY476" fmla="*/ 853640 h 4238740"/>
                <a:gd name="connsiteX477" fmla="*/ 1101497 w 4238742"/>
                <a:gd name="connsiteY477" fmla="*/ 947825 h 4238740"/>
                <a:gd name="connsiteX478" fmla="*/ 1114374 w 4238742"/>
                <a:gd name="connsiteY478" fmla="*/ 935914 h 4238740"/>
                <a:gd name="connsiteX479" fmla="*/ 1152830 w 4238742"/>
                <a:gd name="connsiteY479" fmla="*/ 907827 h 4238740"/>
                <a:gd name="connsiteX480" fmla="*/ 3023427 w 4238742"/>
                <a:gd name="connsiteY480" fmla="*/ 549858 h 4238740"/>
                <a:gd name="connsiteX481" fmla="*/ 2976707 w 4238742"/>
                <a:gd name="connsiteY481" fmla="*/ 588908 h 4238740"/>
                <a:gd name="connsiteX482" fmla="*/ 2966250 w 4238742"/>
                <a:gd name="connsiteY482" fmla="*/ 648892 h 4238740"/>
                <a:gd name="connsiteX483" fmla="*/ 3012969 w 4238742"/>
                <a:gd name="connsiteY483" fmla="*/ 609843 h 4238740"/>
                <a:gd name="connsiteX484" fmla="*/ 1024674 w 4238742"/>
                <a:gd name="connsiteY484" fmla="*/ 502212 h 4238740"/>
                <a:gd name="connsiteX485" fmla="*/ 994342 w 4238742"/>
                <a:gd name="connsiteY485" fmla="*/ 522697 h 4238740"/>
                <a:gd name="connsiteX486" fmla="*/ 1197753 w 4238742"/>
                <a:gd name="connsiteY486" fmla="*/ 875015 h 4238740"/>
                <a:gd name="connsiteX487" fmla="*/ 1299727 w 4238742"/>
                <a:gd name="connsiteY487" fmla="*/ 800535 h 4238740"/>
                <a:gd name="connsiteX488" fmla="*/ 1308150 w 4238742"/>
                <a:gd name="connsiteY488" fmla="*/ 795714 h 4238740"/>
                <a:gd name="connsiteX489" fmla="*/ 1087794 w 4238742"/>
                <a:gd name="connsiteY489" fmla="*/ 611539 h 4238740"/>
                <a:gd name="connsiteX490" fmla="*/ 3186570 w 4238742"/>
                <a:gd name="connsiteY490" fmla="*/ 483365 h 4238740"/>
                <a:gd name="connsiteX491" fmla="*/ 3123496 w 4238742"/>
                <a:gd name="connsiteY491" fmla="*/ 592613 h 4238740"/>
                <a:gd name="connsiteX492" fmla="*/ 3066147 w 4238742"/>
                <a:gd name="connsiteY492" fmla="*/ 640545 h 4238740"/>
                <a:gd name="connsiteX493" fmla="*/ 3053311 w 4238742"/>
                <a:gd name="connsiteY493" fmla="*/ 714179 h 4238740"/>
                <a:gd name="connsiteX494" fmla="*/ 2984723 w 4238742"/>
                <a:gd name="connsiteY494" fmla="*/ 832974 h 4238740"/>
                <a:gd name="connsiteX495" fmla="*/ 3059471 w 4238742"/>
                <a:gd name="connsiteY495" fmla="*/ 883669 h 4238740"/>
                <a:gd name="connsiteX496" fmla="*/ 3149179 w 4238742"/>
                <a:gd name="connsiteY496" fmla="*/ 963024 h 4238740"/>
                <a:gd name="connsiteX497" fmla="*/ 3268598 w 4238742"/>
                <a:gd name="connsiteY497" fmla="*/ 705630 h 4238740"/>
                <a:gd name="connsiteX498" fmla="*/ 3361552 w 4238742"/>
                <a:gd name="connsiteY498" fmla="*/ 612678 h 4238740"/>
                <a:gd name="connsiteX499" fmla="*/ 3324576 w 4238742"/>
                <a:gd name="connsiteY499" fmla="*/ 581247 h 4238740"/>
                <a:gd name="connsiteX500" fmla="*/ 3215660 w 4238742"/>
                <a:gd name="connsiteY500" fmla="*/ 501681 h 4238740"/>
                <a:gd name="connsiteX501" fmla="*/ 3102749 w 4238742"/>
                <a:gd name="connsiteY501" fmla="*/ 430590 h 4238740"/>
                <a:gd name="connsiteX502" fmla="*/ 3081483 w 4238742"/>
                <a:gd name="connsiteY502" fmla="*/ 552579 h 4238740"/>
                <a:gd name="connsiteX503" fmla="*/ 3173865 w 4238742"/>
                <a:gd name="connsiteY503" fmla="*/ 475366 h 4238740"/>
                <a:gd name="connsiteX504" fmla="*/ 1161964 w 4238742"/>
                <a:gd name="connsiteY504" fmla="*/ 417130 h 4238740"/>
                <a:gd name="connsiteX505" fmla="*/ 1087819 w 4238742"/>
                <a:gd name="connsiteY505" fmla="*/ 459567 h 4238740"/>
                <a:gd name="connsiteX506" fmla="*/ 1036968 w 4238742"/>
                <a:gd name="connsiteY506" fmla="*/ 493909 h 4238740"/>
                <a:gd name="connsiteX507" fmla="*/ 1245041 w 4238742"/>
                <a:gd name="connsiteY507" fmla="*/ 667819 h 4238740"/>
                <a:gd name="connsiteX508" fmla="*/ 1218370 w 4238742"/>
                <a:gd name="connsiteY508" fmla="*/ 514829 h 4238740"/>
                <a:gd name="connsiteX509" fmla="*/ 1197766 w 4238742"/>
                <a:gd name="connsiteY509" fmla="*/ 396639 h 4238740"/>
                <a:gd name="connsiteX510" fmla="*/ 1173554 w 4238742"/>
                <a:gd name="connsiteY510" fmla="*/ 410497 h 4238740"/>
                <a:gd name="connsiteX511" fmla="*/ 1204724 w 4238742"/>
                <a:gd name="connsiteY511" fmla="*/ 436549 h 4238740"/>
                <a:gd name="connsiteX512" fmla="*/ 2674096 w 4238742"/>
                <a:gd name="connsiteY512" fmla="*/ 388875 h 4238740"/>
                <a:gd name="connsiteX513" fmla="*/ 2511973 w 4238742"/>
                <a:gd name="connsiteY513" fmla="*/ 619460 h 4238740"/>
                <a:gd name="connsiteX514" fmla="*/ 2602640 w 4238742"/>
                <a:gd name="connsiteY514" fmla="*/ 643484 h 4238740"/>
                <a:gd name="connsiteX515" fmla="*/ 2700284 w 4238742"/>
                <a:gd name="connsiteY515" fmla="*/ 681666 h 4238740"/>
                <a:gd name="connsiteX516" fmla="*/ 3012751 w 4238742"/>
                <a:gd name="connsiteY516" fmla="*/ 382151 h 4238740"/>
                <a:gd name="connsiteX517" fmla="*/ 2992042 w 4238742"/>
                <a:gd name="connsiteY517" fmla="*/ 500941 h 4238740"/>
                <a:gd name="connsiteX518" fmla="*/ 3086693 w 4238742"/>
                <a:gd name="connsiteY518" fmla="*/ 421832 h 4238740"/>
                <a:gd name="connsiteX519" fmla="*/ 1737478 w 4238742"/>
                <a:gd name="connsiteY519" fmla="*/ 343052 h 4238740"/>
                <a:gd name="connsiteX520" fmla="*/ 1712609 w 4238742"/>
                <a:gd name="connsiteY520" fmla="*/ 621103 h 4238740"/>
                <a:gd name="connsiteX521" fmla="*/ 1725695 w 4238742"/>
                <a:gd name="connsiteY521" fmla="*/ 617144 h 4238740"/>
                <a:gd name="connsiteX522" fmla="*/ 1841629 w 4238742"/>
                <a:gd name="connsiteY522" fmla="*/ 591568 h 4238740"/>
                <a:gd name="connsiteX523" fmla="*/ 1905852 w 4238742"/>
                <a:gd name="connsiteY523" fmla="*/ 582525 h 4238740"/>
                <a:gd name="connsiteX524" fmla="*/ 1339585 w 4238742"/>
                <a:gd name="connsiteY524" fmla="*/ 327453 h 4238740"/>
                <a:gd name="connsiteX525" fmla="*/ 1213819 w 4238742"/>
                <a:gd name="connsiteY525" fmla="*/ 387451 h 4238740"/>
                <a:gd name="connsiteX526" fmla="*/ 1209389 w 4238742"/>
                <a:gd name="connsiteY526" fmla="*/ 389987 h 4238740"/>
                <a:gd name="connsiteX527" fmla="*/ 1265693 w 4238742"/>
                <a:gd name="connsiteY527" fmla="*/ 487507 h 4238740"/>
                <a:gd name="connsiteX528" fmla="*/ 1384850 w 4238742"/>
                <a:gd name="connsiteY528" fmla="*/ 587100 h 4238740"/>
                <a:gd name="connsiteX529" fmla="*/ 2146836 w 4238742"/>
                <a:gd name="connsiteY529" fmla="*/ 317827 h 4238740"/>
                <a:gd name="connsiteX530" fmla="*/ 2054474 w 4238742"/>
                <a:gd name="connsiteY530" fmla="*/ 570075 h 4238740"/>
                <a:gd name="connsiteX531" fmla="*/ 2119370 w 4238742"/>
                <a:gd name="connsiteY531" fmla="*/ 566796 h 4238740"/>
                <a:gd name="connsiteX532" fmla="*/ 2146836 w 4238742"/>
                <a:gd name="connsiteY532" fmla="*/ 568185 h 4238740"/>
                <a:gd name="connsiteX533" fmla="*/ 1432157 w 4238742"/>
                <a:gd name="connsiteY533" fmla="*/ 291045 h 4238740"/>
                <a:gd name="connsiteX534" fmla="*/ 1355772 w 4238742"/>
                <a:gd name="connsiteY534" fmla="*/ 320653 h 4238740"/>
                <a:gd name="connsiteX535" fmla="*/ 1414734 w 4238742"/>
                <a:gd name="connsiteY535" fmla="*/ 422780 h 4238740"/>
                <a:gd name="connsiteX536" fmla="*/ 1465167 w 4238742"/>
                <a:gd name="connsiteY536" fmla="*/ 712070 h 4238740"/>
                <a:gd name="connsiteX537" fmla="*/ 1504447 w 4238742"/>
                <a:gd name="connsiteY537" fmla="*/ 693331 h 4238740"/>
                <a:gd name="connsiteX538" fmla="*/ 1536609 w 4238742"/>
                <a:gd name="connsiteY538" fmla="*/ 680865 h 4238740"/>
                <a:gd name="connsiteX539" fmla="*/ 2720593 w 4238742"/>
                <a:gd name="connsiteY539" fmla="*/ 261479 h 4238740"/>
                <a:gd name="connsiteX540" fmla="*/ 2745492 w 4238742"/>
                <a:gd name="connsiteY540" fmla="*/ 539861 h 4238740"/>
                <a:gd name="connsiteX541" fmla="*/ 2706811 w 4238742"/>
                <a:gd name="connsiteY541" fmla="*/ 684220 h 4238740"/>
                <a:gd name="connsiteX542" fmla="*/ 2764753 w 4238742"/>
                <a:gd name="connsiteY542" fmla="*/ 706876 h 4238740"/>
                <a:gd name="connsiteX543" fmla="*/ 2797926 w 4238742"/>
                <a:gd name="connsiteY543" fmla="*/ 724357 h 4238740"/>
                <a:gd name="connsiteX544" fmla="*/ 2866180 w 4238742"/>
                <a:gd name="connsiteY544" fmla="*/ 606138 h 4238740"/>
                <a:gd name="connsiteX545" fmla="*/ 2923529 w 4238742"/>
                <a:gd name="connsiteY545" fmla="*/ 558205 h 4238740"/>
                <a:gd name="connsiteX546" fmla="*/ 2936365 w 4238742"/>
                <a:gd name="connsiteY546" fmla="*/ 484574 h 4238740"/>
                <a:gd name="connsiteX547" fmla="*/ 2999579 w 4238742"/>
                <a:gd name="connsiteY547" fmla="*/ 375085 h 4238740"/>
                <a:gd name="connsiteX548" fmla="*/ 2981646 w 4238742"/>
                <a:gd name="connsiteY548" fmla="*/ 365459 h 4238740"/>
                <a:gd name="connsiteX549" fmla="*/ 2825474 w 4238742"/>
                <a:gd name="connsiteY549" fmla="*/ 296877 h 4238740"/>
                <a:gd name="connsiteX550" fmla="*/ 1515926 w 4238742"/>
                <a:gd name="connsiteY550" fmla="*/ 261434 h 4238740"/>
                <a:gd name="connsiteX551" fmla="*/ 1484067 w 4238742"/>
                <a:gd name="connsiteY551" fmla="*/ 271072 h 4238740"/>
                <a:gd name="connsiteX552" fmla="*/ 1588483 w 4238742"/>
                <a:gd name="connsiteY552" fmla="*/ 660757 h 4238740"/>
                <a:gd name="connsiteX553" fmla="*/ 1613182 w 4238742"/>
                <a:gd name="connsiteY553" fmla="*/ 651183 h 4238740"/>
                <a:gd name="connsiteX554" fmla="*/ 1619821 w 4238742"/>
                <a:gd name="connsiteY554" fmla="*/ 649176 h 4238740"/>
                <a:gd name="connsiteX555" fmla="*/ 2576607 w 4238742"/>
                <a:gd name="connsiteY555" fmla="*/ 221190 h 4238740"/>
                <a:gd name="connsiteX556" fmla="*/ 2472681 w 4238742"/>
                <a:gd name="connsiteY556" fmla="*/ 609048 h 4238740"/>
                <a:gd name="connsiteX557" fmla="*/ 2501223 w 4238742"/>
                <a:gd name="connsiteY557" fmla="*/ 616612 h 4238740"/>
                <a:gd name="connsiteX558" fmla="*/ 2536773 w 4238742"/>
                <a:gd name="connsiteY558" fmla="*/ 483936 h 4238740"/>
                <a:gd name="connsiteX559" fmla="*/ 2698439 w 4238742"/>
                <a:gd name="connsiteY559" fmla="*/ 254001 h 4238740"/>
                <a:gd name="connsiteX560" fmla="*/ 2662528 w 4238742"/>
                <a:gd name="connsiteY560" fmla="*/ 241881 h 4238740"/>
                <a:gd name="connsiteX561" fmla="*/ 1691136 w 4238742"/>
                <a:gd name="connsiteY561" fmla="*/ 213934 h 4238740"/>
                <a:gd name="connsiteX562" fmla="*/ 1623914 w 4238742"/>
                <a:gd name="connsiteY562" fmla="*/ 228762 h 4238740"/>
                <a:gd name="connsiteX563" fmla="*/ 1568895 w 4238742"/>
                <a:gd name="connsiteY563" fmla="*/ 245408 h 4238740"/>
                <a:gd name="connsiteX564" fmla="*/ 1672790 w 4238742"/>
                <a:gd name="connsiteY564" fmla="*/ 633151 h 4238740"/>
                <a:gd name="connsiteX565" fmla="*/ 1701066 w 4238742"/>
                <a:gd name="connsiteY565" fmla="*/ 624596 h 4238740"/>
                <a:gd name="connsiteX566" fmla="*/ 1666083 w 4238742"/>
                <a:gd name="connsiteY566" fmla="*/ 494037 h 4238740"/>
                <a:gd name="connsiteX567" fmla="*/ 2490388 w 4238742"/>
                <a:gd name="connsiteY567" fmla="*/ 200720 h 4238740"/>
                <a:gd name="connsiteX568" fmla="*/ 2385749 w 4238742"/>
                <a:gd name="connsiteY568" fmla="*/ 591240 h 4238740"/>
                <a:gd name="connsiteX569" fmla="*/ 2418837 w 4238742"/>
                <a:gd name="connsiteY569" fmla="*/ 596290 h 4238740"/>
                <a:gd name="connsiteX570" fmla="*/ 2522816 w 4238742"/>
                <a:gd name="connsiteY570" fmla="*/ 208236 h 4238740"/>
                <a:gd name="connsiteX571" fmla="*/ 2493518 w 4238742"/>
                <a:gd name="connsiteY571" fmla="*/ 201181 h 4238740"/>
                <a:gd name="connsiteX572" fmla="*/ 2304277 w 4238742"/>
                <a:gd name="connsiteY572" fmla="*/ 174736 h 4238740"/>
                <a:gd name="connsiteX573" fmla="*/ 2304277 w 4238742"/>
                <a:gd name="connsiteY573" fmla="*/ 578804 h 4238740"/>
                <a:gd name="connsiteX574" fmla="*/ 2330736 w 4238742"/>
                <a:gd name="connsiteY574" fmla="*/ 582844 h 4238740"/>
                <a:gd name="connsiteX575" fmla="*/ 2435301 w 4238742"/>
                <a:gd name="connsiteY575" fmla="*/ 192603 h 4238740"/>
                <a:gd name="connsiteX576" fmla="*/ 2319153 w 4238742"/>
                <a:gd name="connsiteY576" fmla="*/ 175487 h 4238740"/>
                <a:gd name="connsiteX577" fmla="*/ 1934465 w 4238742"/>
                <a:gd name="connsiteY577" fmla="*/ 174736 h 4238740"/>
                <a:gd name="connsiteX578" fmla="*/ 1919589 w 4238742"/>
                <a:gd name="connsiteY578" fmla="*/ 175487 h 4238740"/>
                <a:gd name="connsiteX579" fmla="*/ 1769822 w 4238742"/>
                <a:gd name="connsiteY579" fmla="*/ 196575 h 4238740"/>
                <a:gd name="connsiteX580" fmla="*/ 1713685 w 4238742"/>
                <a:gd name="connsiteY580" fmla="*/ 208959 h 4238740"/>
                <a:gd name="connsiteX581" fmla="*/ 1874801 w 4238742"/>
                <a:gd name="connsiteY581" fmla="*/ 438111 h 4238740"/>
                <a:gd name="connsiteX582" fmla="*/ 1913219 w 4238742"/>
                <a:gd name="connsiteY582" fmla="*/ 581487 h 4238740"/>
                <a:gd name="connsiteX583" fmla="*/ 1960630 w 4238742"/>
                <a:gd name="connsiteY583" fmla="*/ 574811 h 4238740"/>
                <a:gd name="connsiteX584" fmla="*/ 2030971 w 4238742"/>
                <a:gd name="connsiteY584" fmla="*/ 571261 h 4238740"/>
                <a:gd name="connsiteX585" fmla="*/ 1934465 w 4238742"/>
                <a:gd name="connsiteY585" fmla="*/ 307699 h 4238740"/>
                <a:gd name="connsiteX586" fmla="*/ 2202147 w 4238742"/>
                <a:gd name="connsiteY586" fmla="*/ 169579 h 4238740"/>
                <a:gd name="connsiteX587" fmla="*/ 2202147 w 4238742"/>
                <a:gd name="connsiteY587" fmla="*/ 570975 h 4238740"/>
                <a:gd name="connsiteX588" fmla="*/ 2248966 w 4238742"/>
                <a:gd name="connsiteY588" fmla="*/ 573342 h 4238740"/>
                <a:gd name="connsiteX589" fmla="*/ 2248966 w 4238742"/>
                <a:gd name="connsiteY589" fmla="*/ 171940 h 4238740"/>
                <a:gd name="connsiteX590" fmla="*/ 2119370 w 4238742"/>
                <a:gd name="connsiteY590" fmla="*/ 165396 h 4238740"/>
                <a:gd name="connsiteX591" fmla="*/ 1946951 w 4238742"/>
                <a:gd name="connsiteY591" fmla="*/ 174104 h 4238740"/>
                <a:gd name="connsiteX592" fmla="*/ 2042505 w 4238742"/>
                <a:gd name="connsiteY592" fmla="*/ 435062 h 4238740"/>
                <a:gd name="connsiteX593" fmla="*/ 2140849 w 4238742"/>
                <a:gd name="connsiteY593" fmla="*/ 166481 h 4238740"/>
                <a:gd name="connsiteX594" fmla="*/ 2119370 w 4238742"/>
                <a:gd name="connsiteY594" fmla="*/ 0 h 4238740"/>
                <a:gd name="connsiteX595" fmla="*/ 4238742 w 4238742"/>
                <a:gd name="connsiteY595" fmla="*/ 2119370 h 4238740"/>
                <a:gd name="connsiteX596" fmla="*/ 2119370 w 4238742"/>
                <a:gd name="connsiteY596" fmla="*/ 4238740 h 4238740"/>
                <a:gd name="connsiteX597" fmla="*/ 0 w 4238742"/>
                <a:gd name="connsiteY597" fmla="*/ 2119370 h 4238740"/>
                <a:gd name="connsiteX598" fmla="*/ 2119370 w 4238742"/>
                <a:gd name="connsiteY598" fmla="*/ 0 h 4238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</a:cxnLst>
              <a:rect l="l" t="t" r="r" b="b"/>
              <a:pathLst>
                <a:path w="4238742" h="4238740">
                  <a:moveTo>
                    <a:pt x="1760026" y="3762205"/>
                  </a:moveTo>
                  <a:lnTo>
                    <a:pt x="1592519" y="4000446"/>
                  </a:lnTo>
                  <a:lnTo>
                    <a:pt x="1665182" y="4020282"/>
                  </a:lnTo>
                  <a:lnTo>
                    <a:pt x="1785294" y="4044711"/>
                  </a:lnTo>
                  <a:close/>
                  <a:moveTo>
                    <a:pt x="1123104" y="3749495"/>
                  </a:moveTo>
                  <a:lnTo>
                    <a:pt x="1090878" y="3776430"/>
                  </a:lnTo>
                  <a:lnTo>
                    <a:pt x="1115712" y="3791892"/>
                  </a:lnTo>
                  <a:close/>
                  <a:moveTo>
                    <a:pt x="2994143" y="3731014"/>
                  </a:moveTo>
                  <a:lnTo>
                    <a:pt x="3015754" y="3854979"/>
                  </a:lnTo>
                  <a:lnTo>
                    <a:pt x="3092918" y="3813570"/>
                  </a:lnTo>
                  <a:close/>
                  <a:moveTo>
                    <a:pt x="2632535" y="3721476"/>
                  </a:moveTo>
                  <a:lnTo>
                    <a:pt x="2606574" y="4011732"/>
                  </a:lnTo>
                  <a:lnTo>
                    <a:pt x="2728474" y="3976538"/>
                  </a:lnTo>
                  <a:lnTo>
                    <a:pt x="2794747" y="3952187"/>
                  </a:lnTo>
                  <a:close/>
                  <a:moveTo>
                    <a:pt x="3083584" y="3679375"/>
                  </a:moveTo>
                  <a:lnTo>
                    <a:pt x="3105709" y="3806290"/>
                  </a:lnTo>
                  <a:lnTo>
                    <a:pt x="3179695" y="3759705"/>
                  </a:lnTo>
                  <a:close/>
                  <a:moveTo>
                    <a:pt x="2170229" y="3669377"/>
                  </a:moveTo>
                  <a:lnTo>
                    <a:pt x="2140702" y="3670868"/>
                  </a:lnTo>
                  <a:lnTo>
                    <a:pt x="2140702" y="3802664"/>
                  </a:lnTo>
                  <a:lnTo>
                    <a:pt x="2043002" y="4069488"/>
                  </a:lnTo>
                  <a:lnTo>
                    <a:pt x="2119370" y="4073344"/>
                  </a:lnTo>
                  <a:lnTo>
                    <a:pt x="2170229" y="4070776"/>
                  </a:lnTo>
                  <a:close/>
                  <a:moveTo>
                    <a:pt x="2258808" y="3664904"/>
                  </a:moveTo>
                  <a:lnTo>
                    <a:pt x="2225540" y="3666584"/>
                  </a:lnTo>
                  <a:lnTo>
                    <a:pt x="2225540" y="4067983"/>
                  </a:lnTo>
                  <a:lnTo>
                    <a:pt x="2258808" y="4066303"/>
                  </a:lnTo>
                  <a:close/>
                  <a:moveTo>
                    <a:pt x="1933724" y="3659823"/>
                  </a:moveTo>
                  <a:lnTo>
                    <a:pt x="2032663" y="3930027"/>
                  </a:lnTo>
                  <a:lnTo>
                    <a:pt x="2127309" y="3671544"/>
                  </a:lnTo>
                  <a:lnTo>
                    <a:pt x="2119370" y="3671945"/>
                  </a:lnTo>
                  <a:cubicBezTo>
                    <a:pt x="2065780" y="3671945"/>
                    <a:pt x="2012823" y="3669230"/>
                    <a:pt x="1960629" y="3663929"/>
                  </a:cubicBezTo>
                  <a:close/>
                  <a:moveTo>
                    <a:pt x="2343437" y="3653960"/>
                  </a:moveTo>
                  <a:lnTo>
                    <a:pt x="2314119" y="3658434"/>
                  </a:lnTo>
                  <a:lnTo>
                    <a:pt x="2314119" y="4063510"/>
                  </a:lnTo>
                  <a:lnTo>
                    <a:pt x="2319153" y="4063256"/>
                  </a:lnTo>
                  <a:lnTo>
                    <a:pt x="2448324" y="4045406"/>
                  </a:lnTo>
                  <a:close/>
                  <a:moveTo>
                    <a:pt x="1807031" y="3640487"/>
                  </a:moveTo>
                  <a:lnTo>
                    <a:pt x="1831421" y="3913190"/>
                  </a:lnTo>
                  <a:lnTo>
                    <a:pt x="1795700" y="4046506"/>
                  </a:lnTo>
                  <a:lnTo>
                    <a:pt x="1919589" y="4063256"/>
                  </a:lnTo>
                  <a:lnTo>
                    <a:pt x="2021934" y="4068424"/>
                  </a:lnTo>
                  <a:lnTo>
                    <a:pt x="1924623" y="3802664"/>
                  </a:lnTo>
                  <a:lnTo>
                    <a:pt x="1924623" y="3658434"/>
                  </a:lnTo>
                  <a:close/>
                  <a:moveTo>
                    <a:pt x="2444643" y="3637070"/>
                  </a:moveTo>
                  <a:lnTo>
                    <a:pt x="2432269" y="3640402"/>
                  </a:lnTo>
                  <a:lnTo>
                    <a:pt x="2398449" y="3645564"/>
                  </a:lnTo>
                  <a:lnTo>
                    <a:pt x="2502703" y="4034645"/>
                  </a:lnTo>
                  <a:lnTo>
                    <a:pt x="2548561" y="4024897"/>
                  </a:lnTo>
                  <a:close/>
                  <a:moveTo>
                    <a:pt x="1692540" y="3610955"/>
                  </a:moveTo>
                  <a:lnTo>
                    <a:pt x="1628906" y="3848443"/>
                  </a:lnTo>
                  <a:lnTo>
                    <a:pt x="1779991" y="3633557"/>
                  </a:lnTo>
                  <a:close/>
                  <a:moveTo>
                    <a:pt x="1531684" y="3602974"/>
                  </a:moveTo>
                  <a:lnTo>
                    <a:pt x="1352485" y="3913356"/>
                  </a:lnTo>
                  <a:lnTo>
                    <a:pt x="1423057" y="3945630"/>
                  </a:lnTo>
                  <a:lnTo>
                    <a:pt x="1438448" y="3950934"/>
                  </a:lnTo>
                  <a:close/>
                  <a:moveTo>
                    <a:pt x="2585589" y="3599109"/>
                  </a:moveTo>
                  <a:lnTo>
                    <a:pt x="2498051" y="3622685"/>
                  </a:lnTo>
                  <a:lnTo>
                    <a:pt x="2562100" y="3861720"/>
                  </a:lnTo>
                  <a:close/>
                  <a:moveTo>
                    <a:pt x="1303230" y="3598944"/>
                  </a:moveTo>
                  <a:lnTo>
                    <a:pt x="1184073" y="3698536"/>
                  </a:lnTo>
                  <a:lnTo>
                    <a:pt x="1126350" y="3798516"/>
                  </a:lnTo>
                  <a:lnTo>
                    <a:pt x="1195463" y="3841548"/>
                  </a:lnTo>
                  <a:lnTo>
                    <a:pt x="1256102" y="3869279"/>
                  </a:lnTo>
                  <a:close/>
                  <a:moveTo>
                    <a:pt x="2968351" y="3583063"/>
                  </a:moveTo>
                  <a:lnTo>
                    <a:pt x="2978808" y="3643047"/>
                  </a:lnTo>
                  <a:lnTo>
                    <a:pt x="3025528" y="3682096"/>
                  </a:lnTo>
                  <a:lnTo>
                    <a:pt x="3015070" y="3622111"/>
                  </a:lnTo>
                  <a:close/>
                  <a:moveTo>
                    <a:pt x="1595300" y="3579261"/>
                  </a:moveTo>
                  <a:lnTo>
                    <a:pt x="1490870" y="3969001"/>
                  </a:lnTo>
                  <a:lnTo>
                    <a:pt x="1535242" y="3984293"/>
                  </a:lnTo>
                  <a:lnTo>
                    <a:pt x="1639396" y="3595588"/>
                  </a:lnTo>
                  <a:close/>
                  <a:moveTo>
                    <a:pt x="1163421" y="3518225"/>
                  </a:moveTo>
                  <a:lnTo>
                    <a:pt x="958259" y="3689701"/>
                  </a:lnTo>
                  <a:lnTo>
                    <a:pt x="984651" y="3710289"/>
                  </a:lnTo>
                  <a:lnTo>
                    <a:pt x="1079937" y="3769618"/>
                  </a:lnTo>
                  <a:lnTo>
                    <a:pt x="1136750" y="3671215"/>
                  </a:lnTo>
                  <a:close/>
                  <a:moveTo>
                    <a:pt x="2802662" y="3512161"/>
                  </a:moveTo>
                  <a:lnTo>
                    <a:pt x="2744981" y="3540748"/>
                  </a:lnTo>
                  <a:cubicBezTo>
                    <a:pt x="2702456" y="3559492"/>
                    <a:pt x="2658931" y="3576384"/>
                    <a:pt x="2614508" y="3591321"/>
                  </a:cubicBezTo>
                  <a:lnTo>
                    <a:pt x="2611987" y="3591999"/>
                  </a:lnTo>
                  <a:lnTo>
                    <a:pt x="2769858" y="3816536"/>
                  </a:lnTo>
                  <a:lnTo>
                    <a:pt x="2805179" y="3948354"/>
                  </a:lnTo>
                  <a:lnTo>
                    <a:pt x="2857273" y="3929213"/>
                  </a:lnTo>
                  <a:cubicBezTo>
                    <a:pt x="2899488" y="3911983"/>
                    <a:pt x="2940966" y="3893319"/>
                    <a:pt x="2981646" y="3873282"/>
                  </a:cubicBezTo>
                  <a:lnTo>
                    <a:pt x="3004175" y="3861192"/>
                  </a:lnTo>
                  <a:lnTo>
                    <a:pt x="2938466" y="3747382"/>
                  </a:lnTo>
                  <a:lnTo>
                    <a:pt x="2925630" y="3673750"/>
                  </a:lnTo>
                  <a:lnTo>
                    <a:pt x="2868281" y="3625817"/>
                  </a:lnTo>
                  <a:close/>
                  <a:moveTo>
                    <a:pt x="3439628" y="3503676"/>
                  </a:moveTo>
                  <a:lnTo>
                    <a:pt x="3457513" y="3542226"/>
                  </a:lnTo>
                  <a:lnTo>
                    <a:pt x="3478252" y="3521595"/>
                  </a:lnTo>
                  <a:close/>
                  <a:moveTo>
                    <a:pt x="1381609" y="3485089"/>
                  </a:moveTo>
                  <a:lnTo>
                    <a:pt x="1333114" y="3763264"/>
                  </a:lnTo>
                  <a:lnTo>
                    <a:pt x="1268605" y="3874997"/>
                  </a:lnTo>
                  <a:lnTo>
                    <a:pt x="1301958" y="3890250"/>
                  </a:lnTo>
                  <a:lnTo>
                    <a:pt x="1501893" y="3543952"/>
                  </a:lnTo>
                  <a:close/>
                  <a:moveTo>
                    <a:pt x="2889544" y="3466754"/>
                  </a:moveTo>
                  <a:lnTo>
                    <a:pt x="2869452" y="3479060"/>
                  </a:lnTo>
                  <a:lnTo>
                    <a:pt x="2814933" y="3506080"/>
                  </a:lnTo>
                  <a:lnTo>
                    <a:pt x="2910295" y="3585784"/>
                  </a:lnTo>
                  <a:close/>
                  <a:moveTo>
                    <a:pt x="2978489" y="3412274"/>
                  </a:moveTo>
                  <a:lnTo>
                    <a:pt x="2906603" y="3456305"/>
                  </a:lnTo>
                  <a:lnTo>
                    <a:pt x="2999735" y="3534145"/>
                  </a:lnTo>
                  <a:close/>
                  <a:moveTo>
                    <a:pt x="3226673" y="3404875"/>
                  </a:moveTo>
                  <a:lnTo>
                    <a:pt x="3338418" y="3645728"/>
                  </a:lnTo>
                  <a:lnTo>
                    <a:pt x="3441831" y="3557827"/>
                  </a:lnTo>
                  <a:lnTo>
                    <a:pt x="3448503" y="3551190"/>
                  </a:lnTo>
                  <a:lnTo>
                    <a:pt x="3367547" y="3470234"/>
                  </a:lnTo>
                  <a:close/>
                  <a:moveTo>
                    <a:pt x="1242471" y="3400520"/>
                  </a:moveTo>
                  <a:lnTo>
                    <a:pt x="1206952" y="3604264"/>
                  </a:lnTo>
                  <a:lnTo>
                    <a:pt x="1362088" y="3474600"/>
                  </a:lnTo>
                  <a:close/>
                  <a:moveTo>
                    <a:pt x="1166834" y="3344308"/>
                  </a:moveTo>
                  <a:lnTo>
                    <a:pt x="881399" y="3629743"/>
                  </a:lnTo>
                  <a:lnTo>
                    <a:pt x="945439" y="3679700"/>
                  </a:lnTo>
                  <a:lnTo>
                    <a:pt x="1006174" y="3574505"/>
                  </a:lnTo>
                  <a:lnTo>
                    <a:pt x="1227335" y="3389656"/>
                  </a:lnTo>
                  <a:close/>
                  <a:moveTo>
                    <a:pt x="3117373" y="3306296"/>
                  </a:moveTo>
                  <a:lnTo>
                    <a:pt x="3097939" y="3324795"/>
                  </a:lnTo>
                  <a:lnTo>
                    <a:pt x="2990160" y="3404757"/>
                  </a:lnTo>
                  <a:lnTo>
                    <a:pt x="3055412" y="3517777"/>
                  </a:lnTo>
                  <a:lnTo>
                    <a:pt x="3068248" y="3591409"/>
                  </a:lnTo>
                  <a:lnTo>
                    <a:pt x="3125597" y="3639342"/>
                  </a:lnTo>
                  <a:lnTo>
                    <a:pt x="3190985" y="3752596"/>
                  </a:lnTo>
                  <a:lnTo>
                    <a:pt x="3215660" y="3737060"/>
                  </a:lnTo>
                  <a:cubicBezTo>
                    <a:pt x="3252905" y="3711771"/>
                    <a:pt x="3289230" y="3685229"/>
                    <a:pt x="3324576" y="3657495"/>
                  </a:cubicBezTo>
                  <a:lnTo>
                    <a:pt x="3325617" y="3656610"/>
                  </a:lnTo>
                  <a:lnTo>
                    <a:pt x="3240337" y="3571330"/>
                  </a:lnTo>
                  <a:close/>
                  <a:moveTo>
                    <a:pt x="3340827" y="3290721"/>
                  </a:moveTo>
                  <a:lnTo>
                    <a:pt x="3406186" y="3431595"/>
                  </a:lnTo>
                  <a:lnTo>
                    <a:pt x="3487243" y="3512651"/>
                  </a:lnTo>
                  <a:lnTo>
                    <a:pt x="3550865" y="3449360"/>
                  </a:lnTo>
                  <a:lnTo>
                    <a:pt x="3588451" y="3405607"/>
                  </a:lnTo>
                  <a:close/>
                  <a:moveTo>
                    <a:pt x="1099959" y="3285914"/>
                  </a:moveTo>
                  <a:lnTo>
                    <a:pt x="814302" y="3571571"/>
                  </a:lnTo>
                  <a:lnTo>
                    <a:pt x="838743" y="3594178"/>
                  </a:lnTo>
                  <a:lnTo>
                    <a:pt x="1124062" y="3308859"/>
                  </a:lnTo>
                  <a:close/>
                  <a:moveTo>
                    <a:pt x="1038493" y="3227401"/>
                  </a:moveTo>
                  <a:lnTo>
                    <a:pt x="943118" y="3322775"/>
                  </a:lnTo>
                  <a:lnTo>
                    <a:pt x="684214" y="3442894"/>
                  </a:lnTo>
                  <a:lnTo>
                    <a:pt x="733564" y="3496889"/>
                  </a:lnTo>
                  <a:lnTo>
                    <a:pt x="773667" y="3533984"/>
                  </a:lnTo>
                  <a:lnTo>
                    <a:pt x="1059885" y="3247766"/>
                  </a:lnTo>
                  <a:close/>
                  <a:moveTo>
                    <a:pt x="3233291" y="3195946"/>
                  </a:moveTo>
                  <a:lnTo>
                    <a:pt x="3128458" y="3295743"/>
                  </a:lnTo>
                  <a:lnTo>
                    <a:pt x="3321048" y="3385095"/>
                  </a:lnTo>
                  <a:close/>
                  <a:moveTo>
                    <a:pt x="3336550" y="3082018"/>
                  </a:moveTo>
                  <a:lnTo>
                    <a:pt x="3274860" y="3156375"/>
                  </a:lnTo>
                  <a:lnTo>
                    <a:pt x="3246485" y="3183386"/>
                  </a:lnTo>
                  <a:lnTo>
                    <a:pt x="3507283" y="3304384"/>
                  </a:lnTo>
                  <a:lnTo>
                    <a:pt x="3597718" y="3394820"/>
                  </a:lnTo>
                  <a:lnTo>
                    <a:pt x="3621577" y="3367046"/>
                  </a:lnTo>
                  <a:close/>
                  <a:moveTo>
                    <a:pt x="897388" y="3076228"/>
                  </a:moveTo>
                  <a:lnTo>
                    <a:pt x="776663" y="3336438"/>
                  </a:lnTo>
                  <a:lnTo>
                    <a:pt x="1029707" y="3219038"/>
                  </a:lnTo>
                  <a:lnTo>
                    <a:pt x="963881" y="3156375"/>
                  </a:lnTo>
                  <a:close/>
                  <a:moveTo>
                    <a:pt x="3399050" y="3066297"/>
                  </a:moveTo>
                  <a:lnTo>
                    <a:pt x="3657156" y="3324402"/>
                  </a:lnTo>
                  <a:lnTo>
                    <a:pt x="3713233" y="3247691"/>
                  </a:lnTo>
                  <a:close/>
                  <a:moveTo>
                    <a:pt x="702017" y="3026273"/>
                  </a:moveTo>
                  <a:lnTo>
                    <a:pt x="416742" y="3076005"/>
                  </a:lnTo>
                  <a:lnTo>
                    <a:pt x="453367" y="3140904"/>
                  </a:lnTo>
                  <a:lnTo>
                    <a:pt x="521184" y="3242631"/>
                  </a:lnTo>
                  <a:close/>
                  <a:moveTo>
                    <a:pt x="824521" y="2969614"/>
                  </a:moveTo>
                  <a:lnTo>
                    <a:pt x="645737" y="3183520"/>
                  </a:lnTo>
                  <a:lnTo>
                    <a:pt x="527346" y="3251874"/>
                  </a:lnTo>
                  <a:lnTo>
                    <a:pt x="533645" y="3261322"/>
                  </a:lnTo>
                  <a:cubicBezTo>
                    <a:pt x="561838" y="3300403"/>
                    <a:pt x="591440" y="3338399"/>
                    <a:pt x="622377" y="3375237"/>
                  </a:cubicBezTo>
                  <a:lnTo>
                    <a:pt x="670612" y="3428013"/>
                  </a:lnTo>
                  <a:lnTo>
                    <a:pt x="790326" y="3169983"/>
                  </a:lnTo>
                  <a:lnTo>
                    <a:pt x="891354" y="3068955"/>
                  </a:lnTo>
                  <a:lnTo>
                    <a:pt x="885791" y="3062250"/>
                  </a:lnTo>
                  <a:close/>
                  <a:moveTo>
                    <a:pt x="3423340" y="2962392"/>
                  </a:moveTo>
                  <a:lnTo>
                    <a:pt x="3396255" y="3000816"/>
                  </a:lnTo>
                  <a:lnTo>
                    <a:pt x="3745549" y="3202481"/>
                  </a:lnTo>
                  <a:lnTo>
                    <a:pt x="3769722" y="3162376"/>
                  </a:lnTo>
                  <a:close/>
                  <a:moveTo>
                    <a:pt x="3617223" y="2889990"/>
                  </a:moveTo>
                  <a:lnTo>
                    <a:pt x="3801215" y="3110126"/>
                  </a:lnTo>
                  <a:lnTo>
                    <a:pt x="3841899" y="3042627"/>
                  </a:lnTo>
                  <a:lnTo>
                    <a:pt x="3891613" y="2937824"/>
                  </a:lnTo>
                  <a:close/>
                  <a:moveTo>
                    <a:pt x="761715" y="2871333"/>
                  </a:moveTo>
                  <a:lnTo>
                    <a:pt x="548321" y="2994536"/>
                  </a:lnTo>
                  <a:lnTo>
                    <a:pt x="810746" y="2948787"/>
                  </a:lnTo>
                  <a:lnTo>
                    <a:pt x="767410" y="2883267"/>
                  </a:lnTo>
                  <a:close/>
                  <a:moveTo>
                    <a:pt x="3495746" y="2834559"/>
                  </a:moveTo>
                  <a:lnTo>
                    <a:pt x="3450620" y="2914274"/>
                  </a:lnTo>
                  <a:lnTo>
                    <a:pt x="3666586" y="3038962"/>
                  </a:lnTo>
                  <a:close/>
                  <a:moveTo>
                    <a:pt x="717590" y="2778879"/>
                  </a:moveTo>
                  <a:lnTo>
                    <a:pt x="366553" y="2981551"/>
                  </a:lnTo>
                  <a:lnTo>
                    <a:pt x="381992" y="3014428"/>
                  </a:lnTo>
                  <a:lnTo>
                    <a:pt x="387215" y="3023683"/>
                  </a:lnTo>
                  <a:lnTo>
                    <a:pt x="737818" y="2821262"/>
                  </a:lnTo>
                  <a:close/>
                  <a:moveTo>
                    <a:pt x="656842" y="2750084"/>
                  </a:moveTo>
                  <a:lnTo>
                    <a:pt x="305463" y="2844236"/>
                  </a:lnTo>
                  <a:lnTo>
                    <a:pt x="319964" y="2882341"/>
                  </a:lnTo>
                  <a:lnTo>
                    <a:pt x="342958" y="2931306"/>
                  </a:lnTo>
                  <a:close/>
                  <a:moveTo>
                    <a:pt x="4004226" y="2628564"/>
                  </a:moveTo>
                  <a:lnTo>
                    <a:pt x="3879131" y="2639753"/>
                  </a:lnTo>
                  <a:lnTo>
                    <a:pt x="3980734" y="2711190"/>
                  </a:lnTo>
                  <a:lnTo>
                    <a:pt x="3991099" y="2682100"/>
                  </a:lnTo>
                  <a:close/>
                  <a:moveTo>
                    <a:pt x="3587806" y="2620084"/>
                  </a:moveTo>
                  <a:lnTo>
                    <a:pt x="3570098" y="2673611"/>
                  </a:lnTo>
                  <a:cubicBezTo>
                    <a:pt x="3553432" y="2717210"/>
                    <a:pt x="3534856" y="2759865"/>
                    <a:pt x="3514474" y="2801474"/>
                  </a:cubicBezTo>
                  <a:lnTo>
                    <a:pt x="3508254" y="2812462"/>
                  </a:lnTo>
                  <a:lnTo>
                    <a:pt x="3781543" y="2860105"/>
                  </a:lnTo>
                  <a:lnTo>
                    <a:pt x="3896889" y="2926700"/>
                  </a:lnTo>
                  <a:lnTo>
                    <a:pt x="3925251" y="2866908"/>
                  </a:lnTo>
                  <a:lnTo>
                    <a:pt x="3976123" y="2724133"/>
                  </a:lnTo>
                  <a:lnTo>
                    <a:pt x="3851335" y="2690696"/>
                  </a:lnTo>
                  <a:lnTo>
                    <a:pt x="3790193" y="2647707"/>
                  </a:lnTo>
                  <a:lnTo>
                    <a:pt x="3715747" y="2654365"/>
                  </a:lnTo>
                  <a:close/>
                  <a:moveTo>
                    <a:pt x="340309" y="2572706"/>
                  </a:moveTo>
                  <a:lnTo>
                    <a:pt x="225818" y="2603384"/>
                  </a:lnTo>
                  <a:lnTo>
                    <a:pt x="267732" y="2745091"/>
                  </a:lnTo>
                  <a:lnTo>
                    <a:pt x="268102" y="2746064"/>
                  </a:lnTo>
                  <a:lnTo>
                    <a:pt x="494988" y="2586541"/>
                  </a:lnTo>
                  <a:close/>
                  <a:moveTo>
                    <a:pt x="216867" y="2561666"/>
                  </a:moveTo>
                  <a:lnTo>
                    <a:pt x="223398" y="2592180"/>
                  </a:lnTo>
                  <a:lnTo>
                    <a:pt x="261164" y="2565628"/>
                  </a:lnTo>
                  <a:close/>
                  <a:moveTo>
                    <a:pt x="633874" y="2559378"/>
                  </a:moveTo>
                  <a:lnTo>
                    <a:pt x="399928" y="2723864"/>
                  </a:lnTo>
                  <a:lnTo>
                    <a:pt x="272634" y="2757972"/>
                  </a:lnTo>
                  <a:lnTo>
                    <a:pt x="285687" y="2792273"/>
                  </a:lnTo>
                  <a:lnTo>
                    <a:pt x="674288" y="2688148"/>
                  </a:lnTo>
                  <a:lnTo>
                    <a:pt x="674269" y="2688109"/>
                  </a:lnTo>
                  <a:close/>
                  <a:moveTo>
                    <a:pt x="3816923" y="2547950"/>
                  </a:moveTo>
                  <a:lnTo>
                    <a:pt x="3756276" y="2553374"/>
                  </a:lnTo>
                  <a:lnTo>
                    <a:pt x="3806086" y="2588395"/>
                  </a:lnTo>
                  <a:lnTo>
                    <a:pt x="3866733" y="2582971"/>
                  </a:lnTo>
                  <a:close/>
                  <a:moveTo>
                    <a:pt x="4028636" y="2529014"/>
                  </a:moveTo>
                  <a:lnTo>
                    <a:pt x="3905861" y="2539995"/>
                  </a:lnTo>
                  <a:lnTo>
                    <a:pt x="4008285" y="2612009"/>
                  </a:lnTo>
                  <a:close/>
                  <a:moveTo>
                    <a:pt x="3617471" y="2526267"/>
                  </a:moveTo>
                  <a:lnTo>
                    <a:pt x="3614269" y="2540087"/>
                  </a:lnTo>
                  <a:lnTo>
                    <a:pt x="3591953" y="2607547"/>
                  </a:lnTo>
                  <a:lnTo>
                    <a:pt x="3717148" y="2596350"/>
                  </a:lnTo>
                  <a:close/>
                  <a:moveTo>
                    <a:pt x="3641089" y="2424321"/>
                  </a:moveTo>
                  <a:lnTo>
                    <a:pt x="3621817" y="2507509"/>
                  </a:lnTo>
                  <a:lnTo>
                    <a:pt x="3743878" y="2496592"/>
                  </a:lnTo>
                  <a:close/>
                  <a:moveTo>
                    <a:pt x="187715" y="2406859"/>
                  </a:moveTo>
                  <a:lnTo>
                    <a:pt x="194438" y="2456886"/>
                  </a:lnTo>
                  <a:lnTo>
                    <a:pt x="214345" y="2549887"/>
                  </a:lnTo>
                  <a:lnTo>
                    <a:pt x="326166" y="2519925"/>
                  </a:lnTo>
                  <a:lnTo>
                    <a:pt x="453205" y="2430604"/>
                  </a:lnTo>
                  <a:close/>
                  <a:moveTo>
                    <a:pt x="593403" y="2402518"/>
                  </a:moveTo>
                  <a:lnTo>
                    <a:pt x="423147" y="2522224"/>
                  </a:lnTo>
                  <a:lnTo>
                    <a:pt x="627963" y="2540543"/>
                  </a:lnTo>
                  <a:lnTo>
                    <a:pt x="608678" y="2479085"/>
                  </a:lnTo>
                  <a:close/>
                  <a:moveTo>
                    <a:pt x="3666023" y="2253414"/>
                  </a:moveTo>
                  <a:lnTo>
                    <a:pt x="3665798" y="2258504"/>
                  </a:lnTo>
                  <a:cubicBezTo>
                    <a:pt x="3661504" y="2306845"/>
                    <a:pt x="3654996" y="2354548"/>
                    <a:pt x="3646373" y="2401513"/>
                  </a:cubicBezTo>
                  <a:lnTo>
                    <a:pt x="3644070" y="2411457"/>
                  </a:lnTo>
                  <a:lnTo>
                    <a:pt x="3771673" y="2445648"/>
                  </a:lnTo>
                  <a:lnTo>
                    <a:pt x="3832815" y="2488637"/>
                  </a:lnTo>
                  <a:lnTo>
                    <a:pt x="3907261" y="2481979"/>
                  </a:lnTo>
                  <a:lnTo>
                    <a:pt x="4031975" y="2515396"/>
                  </a:lnTo>
                  <a:lnTo>
                    <a:pt x="4038384" y="2489262"/>
                  </a:lnTo>
                  <a:lnTo>
                    <a:pt x="4057719" y="2354040"/>
                  </a:lnTo>
                  <a:lnTo>
                    <a:pt x="3940836" y="2354040"/>
                  </a:lnTo>
                  <a:close/>
                  <a:moveTo>
                    <a:pt x="369967" y="2201711"/>
                  </a:moveTo>
                  <a:lnTo>
                    <a:pt x="299782" y="2227410"/>
                  </a:lnTo>
                  <a:lnTo>
                    <a:pt x="170511" y="2227410"/>
                  </a:lnTo>
                  <a:lnTo>
                    <a:pt x="174271" y="2306825"/>
                  </a:lnTo>
                  <a:lnTo>
                    <a:pt x="185514" y="2390480"/>
                  </a:lnTo>
                  <a:lnTo>
                    <a:pt x="302219" y="2359209"/>
                  </a:lnTo>
                  <a:lnTo>
                    <a:pt x="589896" y="2384938"/>
                  </a:lnTo>
                  <a:lnTo>
                    <a:pt x="586934" y="2370095"/>
                  </a:lnTo>
                  <a:cubicBezTo>
                    <a:pt x="580963" y="2333315"/>
                    <a:pt x="576283" y="2296102"/>
                    <a:pt x="572944" y="2258504"/>
                  </a:cubicBezTo>
                  <a:lnTo>
                    <a:pt x="571570" y="2227410"/>
                  </a:lnTo>
                  <a:lnTo>
                    <a:pt x="440153" y="2227410"/>
                  </a:lnTo>
                  <a:close/>
                  <a:moveTo>
                    <a:pt x="3959301" y="2192603"/>
                  </a:moveTo>
                  <a:lnTo>
                    <a:pt x="3813473" y="2246000"/>
                  </a:lnTo>
                  <a:lnTo>
                    <a:pt x="4060247" y="2336359"/>
                  </a:lnTo>
                  <a:lnTo>
                    <a:pt x="4064471" y="2306825"/>
                  </a:lnTo>
                  <a:lnTo>
                    <a:pt x="4069879" y="2192603"/>
                  </a:lnTo>
                  <a:close/>
                  <a:moveTo>
                    <a:pt x="4071830" y="2151399"/>
                  </a:moveTo>
                  <a:lnTo>
                    <a:pt x="4033917" y="2165281"/>
                  </a:lnTo>
                  <a:lnTo>
                    <a:pt x="4070537" y="2178690"/>
                  </a:lnTo>
                  <a:close/>
                  <a:moveTo>
                    <a:pt x="567241" y="2129476"/>
                  </a:moveTo>
                  <a:lnTo>
                    <a:pt x="453815" y="2171009"/>
                  </a:lnTo>
                  <a:lnTo>
                    <a:pt x="570973" y="2213907"/>
                  </a:lnTo>
                  <a:close/>
                  <a:moveTo>
                    <a:pt x="165754" y="2126935"/>
                  </a:moveTo>
                  <a:lnTo>
                    <a:pt x="169856" y="2213580"/>
                  </a:lnTo>
                  <a:lnTo>
                    <a:pt x="286119" y="2171009"/>
                  </a:lnTo>
                  <a:close/>
                  <a:moveTo>
                    <a:pt x="369967" y="2098434"/>
                  </a:moveTo>
                  <a:lnTo>
                    <a:pt x="312790" y="2119370"/>
                  </a:lnTo>
                  <a:lnTo>
                    <a:pt x="369967" y="2140306"/>
                  </a:lnTo>
                  <a:lnTo>
                    <a:pt x="427144" y="2119370"/>
                  </a:lnTo>
                  <a:close/>
                  <a:moveTo>
                    <a:pt x="3670814" y="2093731"/>
                  </a:moveTo>
                  <a:lnTo>
                    <a:pt x="3671947" y="2119370"/>
                  </a:lnTo>
                  <a:lnTo>
                    <a:pt x="3666689" y="2238342"/>
                  </a:lnTo>
                  <a:lnTo>
                    <a:pt x="3866219" y="2165281"/>
                  </a:lnTo>
                  <a:close/>
                  <a:moveTo>
                    <a:pt x="169856" y="2025161"/>
                  </a:moveTo>
                  <a:lnTo>
                    <a:pt x="165754" y="2111805"/>
                  </a:lnTo>
                  <a:lnTo>
                    <a:pt x="286119" y="2067732"/>
                  </a:lnTo>
                  <a:close/>
                  <a:moveTo>
                    <a:pt x="571276" y="2024722"/>
                  </a:moveTo>
                  <a:lnTo>
                    <a:pt x="453815" y="2067732"/>
                  </a:lnTo>
                  <a:lnTo>
                    <a:pt x="567273" y="2109276"/>
                  </a:lnTo>
                  <a:close/>
                  <a:moveTo>
                    <a:pt x="4067298" y="1991621"/>
                  </a:moveTo>
                  <a:lnTo>
                    <a:pt x="3813473" y="2084562"/>
                  </a:lnTo>
                  <a:lnTo>
                    <a:pt x="3959301" y="2137959"/>
                  </a:lnTo>
                  <a:lnTo>
                    <a:pt x="4072466" y="2137959"/>
                  </a:lnTo>
                  <a:lnTo>
                    <a:pt x="4073346" y="2119370"/>
                  </a:lnTo>
                  <a:close/>
                  <a:moveTo>
                    <a:pt x="3660432" y="1940011"/>
                  </a:moveTo>
                  <a:lnTo>
                    <a:pt x="3665798" y="1980236"/>
                  </a:lnTo>
                  <a:lnTo>
                    <a:pt x="3670016" y="2075686"/>
                  </a:lnTo>
                  <a:lnTo>
                    <a:pt x="3940836" y="1976522"/>
                  </a:lnTo>
                  <a:lnTo>
                    <a:pt x="4066583" y="1976522"/>
                  </a:lnTo>
                  <a:lnTo>
                    <a:pt x="4064854" y="1940011"/>
                  </a:lnTo>
                  <a:close/>
                  <a:moveTo>
                    <a:pt x="186645" y="1839843"/>
                  </a:moveTo>
                  <a:lnTo>
                    <a:pt x="174271" y="1931915"/>
                  </a:lnTo>
                  <a:lnTo>
                    <a:pt x="170511" y="2011330"/>
                  </a:lnTo>
                  <a:lnTo>
                    <a:pt x="299782" y="2011330"/>
                  </a:lnTo>
                  <a:lnTo>
                    <a:pt x="369967" y="2037030"/>
                  </a:lnTo>
                  <a:lnTo>
                    <a:pt x="440153" y="2011330"/>
                  </a:lnTo>
                  <a:lnTo>
                    <a:pt x="571910" y="2011330"/>
                  </a:lnTo>
                  <a:lnTo>
                    <a:pt x="573847" y="1970424"/>
                  </a:lnTo>
                  <a:lnTo>
                    <a:pt x="577816" y="1944657"/>
                  </a:lnTo>
                  <a:close/>
                  <a:moveTo>
                    <a:pt x="201521" y="1748768"/>
                  </a:moveTo>
                  <a:lnTo>
                    <a:pt x="194438" y="1781854"/>
                  </a:lnTo>
                  <a:lnTo>
                    <a:pt x="194073" y="1784571"/>
                  </a:lnTo>
                  <a:lnTo>
                    <a:pt x="586286" y="1889664"/>
                  </a:lnTo>
                  <a:lnTo>
                    <a:pt x="601223" y="1792689"/>
                  </a:lnTo>
                  <a:lnTo>
                    <a:pt x="611209" y="1756377"/>
                  </a:lnTo>
                  <a:lnTo>
                    <a:pt x="325337" y="1781945"/>
                  </a:lnTo>
                  <a:close/>
                  <a:moveTo>
                    <a:pt x="3618474" y="1721981"/>
                  </a:moveTo>
                  <a:lnTo>
                    <a:pt x="3638875" y="1807537"/>
                  </a:lnTo>
                  <a:lnTo>
                    <a:pt x="3744525" y="1733255"/>
                  </a:lnTo>
                  <a:close/>
                  <a:moveTo>
                    <a:pt x="4029622" y="1715254"/>
                  </a:moveTo>
                  <a:lnTo>
                    <a:pt x="3907908" y="1747867"/>
                  </a:lnTo>
                  <a:lnTo>
                    <a:pt x="3833462" y="1741209"/>
                  </a:lnTo>
                  <a:lnTo>
                    <a:pt x="3772320" y="1784198"/>
                  </a:lnTo>
                  <a:lnTo>
                    <a:pt x="3641658" y="1819209"/>
                  </a:lnTo>
                  <a:lnTo>
                    <a:pt x="3647698" y="1844539"/>
                  </a:lnTo>
                  <a:lnTo>
                    <a:pt x="3653054" y="1884700"/>
                  </a:lnTo>
                  <a:lnTo>
                    <a:pt x="4057719" y="1884700"/>
                  </a:lnTo>
                  <a:lnTo>
                    <a:pt x="4038384" y="1749479"/>
                  </a:lnTo>
                  <a:close/>
                  <a:moveTo>
                    <a:pt x="3806733" y="1641452"/>
                  </a:moveTo>
                  <a:lnTo>
                    <a:pt x="3756923" y="1676473"/>
                  </a:lnTo>
                  <a:lnTo>
                    <a:pt x="3817570" y="1681897"/>
                  </a:lnTo>
                  <a:lnTo>
                    <a:pt x="3867380" y="1646876"/>
                  </a:lnTo>
                  <a:close/>
                  <a:moveTo>
                    <a:pt x="3588315" y="1621916"/>
                  </a:moveTo>
                  <a:lnTo>
                    <a:pt x="3606682" y="1672526"/>
                  </a:lnTo>
                  <a:lnTo>
                    <a:pt x="3614665" y="1706007"/>
                  </a:lnTo>
                  <a:lnTo>
                    <a:pt x="3717795" y="1633497"/>
                  </a:lnTo>
                  <a:close/>
                  <a:moveTo>
                    <a:pt x="4005331" y="1620369"/>
                  </a:moveTo>
                  <a:lnTo>
                    <a:pt x="3906508" y="1689852"/>
                  </a:lnTo>
                  <a:lnTo>
                    <a:pt x="4025851" y="1700526"/>
                  </a:lnTo>
                  <a:close/>
                  <a:moveTo>
                    <a:pt x="656505" y="1600126"/>
                  </a:moveTo>
                  <a:lnTo>
                    <a:pt x="446266" y="1618929"/>
                  </a:lnTo>
                  <a:lnTo>
                    <a:pt x="616158" y="1738379"/>
                  </a:lnTo>
                  <a:lnTo>
                    <a:pt x="648108" y="1622190"/>
                  </a:lnTo>
                  <a:close/>
                  <a:moveTo>
                    <a:pt x="238756" y="1591613"/>
                  </a:moveTo>
                  <a:lnTo>
                    <a:pt x="225741" y="1635617"/>
                  </a:lnTo>
                  <a:lnTo>
                    <a:pt x="204497" y="1734861"/>
                  </a:lnTo>
                  <a:lnTo>
                    <a:pt x="476324" y="1710549"/>
                  </a:lnTo>
                  <a:lnTo>
                    <a:pt x="349285" y="1621229"/>
                  </a:lnTo>
                  <a:close/>
                  <a:moveTo>
                    <a:pt x="250533" y="1551797"/>
                  </a:moveTo>
                  <a:lnTo>
                    <a:pt x="242407" y="1579271"/>
                  </a:lnTo>
                  <a:lnTo>
                    <a:pt x="284282" y="1575526"/>
                  </a:lnTo>
                  <a:close/>
                  <a:moveTo>
                    <a:pt x="3979611" y="1519901"/>
                  </a:moveTo>
                  <a:lnTo>
                    <a:pt x="3879778" y="1590094"/>
                  </a:lnTo>
                  <a:lnTo>
                    <a:pt x="4000341" y="1600877"/>
                  </a:lnTo>
                  <a:close/>
                  <a:moveTo>
                    <a:pt x="302280" y="1402866"/>
                  </a:moveTo>
                  <a:lnTo>
                    <a:pt x="267732" y="1493650"/>
                  </a:lnTo>
                  <a:lnTo>
                    <a:pt x="254260" y="1539196"/>
                  </a:lnTo>
                  <a:lnTo>
                    <a:pt x="363428" y="1568447"/>
                  </a:lnTo>
                  <a:lnTo>
                    <a:pt x="518107" y="1554613"/>
                  </a:lnTo>
                  <a:close/>
                  <a:moveTo>
                    <a:pt x="340818" y="1311991"/>
                  </a:moveTo>
                  <a:lnTo>
                    <a:pt x="319964" y="1356399"/>
                  </a:lnTo>
                  <a:lnTo>
                    <a:pt x="308474" y="1386590"/>
                  </a:lnTo>
                  <a:lnTo>
                    <a:pt x="423046" y="1417290"/>
                  </a:lnTo>
                  <a:lnTo>
                    <a:pt x="662117" y="1585379"/>
                  </a:lnTo>
                  <a:lnTo>
                    <a:pt x="689538" y="1513324"/>
                  </a:lnTo>
                  <a:close/>
                  <a:moveTo>
                    <a:pt x="3733666" y="1287314"/>
                  </a:moveTo>
                  <a:lnTo>
                    <a:pt x="3458476" y="1335289"/>
                  </a:lnTo>
                  <a:lnTo>
                    <a:pt x="3470320" y="1353689"/>
                  </a:lnTo>
                  <a:cubicBezTo>
                    <a:pt x="3498689" y="1403636"/>
                    <a:pt x="3524369" y="1455311"/>
                    <a:pt x="3547162" y="1508516"/>
                  </a:cubicBezTo>
                  <a:lnTo>
                    <a:pt x="3547653" y="1509870"/>
                  </a:lnTo>
                  <a:close/>
                  <a:moveTo>
                    <a:pt x="378605" y="1231525"/>
                  </a:moveTo>
                  <a:lnTo>
                    <a:pt x="364413" y="1261746"/>
                  </a:lnTo>
                  <a:lnTo>
                    <a:pt x="713120" y="1463072"/>
                  </a:lnTo>
                  <a:lnTo>
                    <a:pt x="727312" y="1432851"/>
                  </a:lnTo>
                  <a:close/>
                  <a:moveTo>
                    <a:pt x="3856375" y="1230412"/>
                  </a:moveTo>
                  <a:lnTo>
                    <a:pt x="3677387" y="1444562"/>
                  </a:lnTo>
                  <a:lnTo>
                    <a:pt x="3550532" y="1517802"/>
                  </a:lnTo>
                  <a:lnTo>
                    <a:pt x="3584307" y="1610873"/>
                  </a:lnTo>
                  <a:lnTo>
                    <a:pt x="3716394" y="1575481"/>
                  </a:lnTo>
                  <a:lnTo>
                    <a:pt x="3790840" y="1582139"/>
                  </a:lnTo>
                  <a:lnTo>
                    <a:pt x="3851982" y="1539150"/>
                  </a:lnTo>
                  <a:lnTo>
                    <a:pt x="3974432" y="1506340"/>
                  </a:lnTo>
                  <a:lnTo>
                    <a:pt x="3893952" y="1300395"/>
                  </a:lnTo>
                  <a:close/>
                  <a:moveTo>
                    <a:pt x="595416" y="1133984"/>
                  </a:moveTo>
                  <a:lnTo>
                    <a:pt x="773437" y="1346977"/>
                  </a:lnTo>
                  <a:lnTo>
                    <a:pt x="795609" y="1307688"/>
                  </a:lnTo>
                  <a:lnTo>
                    <a:pt x="884538" y="1184387"/>
                  </a:lnTo>
                  <a:close/>
                  <a:moveTo>
                    <a:pt x="3785551" y="1098510"/>
                  </a:moveTo>
                  <a:lnTo>
                    <a:pt x="3435979" y="1300335"/>
                  </a:lnTo>
                  <a:lnTo>
                    <a:pt x="3451978" y="1325193"/>
                  </a:lnTo>
                  <a:lnTo>
                    <a:pt x="3569347" y="1257430"/>
                  </a:lnTo>
                  <a:lnTo>
                    <a:pt x="3845073" y="1209362"/>
                  </a:lnTo>
                  <a:close/>
                  <a:moveTo>
                    <a:pt x="469646" y="1073418"/>
                  </a:moveTo>
                  <a:lnTo>
                    <a:pt x="453367" y="1097837"/>
                  </a:lnTo>
                  <a:lnTo>
                    <a:pt x="405275" y="1183055"/>
                  </a:lnTo>
                  <a:lnTo>
                    <a:pt x="752734" y="1383661"/>
                  </a:lnTo>
                  <a:lnTo>
                    <a:pt x="767247" y="1357945"/>
                  </a:lnTo>
                  <a:lnTo>
                    <a:pt x="651695" y="1291231"/>
                  </a:lnTo>
                  <a:close/>
                  <a:moveTo>
                    <a:pt x="3734853" y="1025498"/>
                  </a:moveTo>
                  <a:lnTo>
                    <a:pt x="3387981" y="1225765"/>
                  </a:lnTo>
                  <a:lnTo>
                    <a:pt x="3406008" y="1253771"/>
                  </a:lnTo>
                  <a:lnTo>
                    <a:pt x="3754027" y="1052843"/>
                  </a:lnTo>
                  <a:close/>
                  <a:moveTo>
                    <a:pt x="904064" y="976211"/>
                  </a:moveTo>
                  <a:lnTo>
                    <a:pt x="957472" y="1091326"/>
                  </a:lnTo>
                  <a:lnTo>
                    <a:pt x="1015452" y="1027889"/>
                  </a:lnTo>
                  <a:close/>
                  <a:moveTo>
                    <a:pt x="977092" y="903183"/>
                  </a:moveTo>
                  <a:lnTo>
                    <a:pt x="1028941" y="1014939"/>
                  </a:lnTo>
                  <a:lnTo>
                    <a:pt x="1092083" y="956534"/>
                  </a:lnTo>
                  <a:close/>
                  <a:moveTo>
                    <a:pt x="3623403" y="873820"/>
                  </a:moveTo>
                  <a:lnTo>
                    <a:pt x="3336475" y="1160749"/>
                  </a:lnTo>
                  <a:lnTo>
                    <a:pt x="3353986" y="1181524"/>
                  </a:lnTo>
                  <a:lnTo>
                    <a:pt x="3702975" y="980035"/>
                  </a:lnTo>
                  <a:lnTo>
                    <a:pt x="3651136" y="906104"/>
                  </a:lnTo>
                  <a:close/>
                  <a:moveTo>
                    <a:pt x="3411608" y="862960"/>
                  </a:moveTo>
                  <a:lnTo>
                    <a:pt x="3165263" y="977252"/>
                  </a:lnTo>
                  <a:lnTo>
                    <a:pt x="3230299" y="1034783"/>
                  </a:lnTo>
                  <a:lnTo>
                    <a:pt x="3234638" y="1039930"/>
                  </a:lnTo>
                  <a:close/>
                  <a:moveTo>
                    <a:pt x="840858" y="839977"/>
                  </a:moveTo>
                  <a:lnTo>
                    <a:pt x="866484" y="895211"/>
                  </a:lnTo>
                  <a:lnTo>
                    <a:pt x="921718" y="920837"/>
                  </a:lnTo>
                  <a:lnTo>
                    <a:pt x="896092" y="865603"/>
                  </a:lnTo>
                  <a:close/>
                  <a:moveTo>
                    <a:pt x="664980" y="816891"/>
                  </a:moveTo>
                  <a:lnTo>
                    <a:pt x="622377" y="863503"/>
                  </a:lnTo>
                  <a:cubicBezTo>
                    <a:pt x="591440" y="900341"/>
                    <a:pt x="561838" y="938338"/>
                    <a:pt x="533645" y="977418"/>
                  </a:cubicBezTo>
                  <a:lnTo>
                    <a:pt x="481525" y="1055599"/>
                  </a:lnTo>
                  <a:lnTo>
                    <a:pt x="759736" y="1104099"/>
                  </a:lnTo>
                  <a:lnTo>
                    <a:pt x="888730" y="1178574"/>
                  </a:lnTo>
                  <a:lnTo>
                    <a:pt x="929899" y="1121493"/>
                  </a:lnTo>
                  <a:lnTo>
                    <a:pt x="948849" y="1100760"/>
                  </a:lnTo>
                  <a:lnTo>
                    <a:pt x="854521" y="1006432"/>
                  </a:lnTo>
                  <a:lnTo>
                    <a:pt x="823065" y="938631"/>
                  </a:lnTo>
                  <a:lnTo>
                    <a:pt x="755264" y="907174"/>
                  </a:lnTo>
                  <a:close/>
                  <a:moveTo>
                    <a:pt x="3556662" y="796128"/>
                  </a:moveTo>
                  <a:lnTo>
                    <a:pt x="3270415" y="1082375"/>
                  </a:lnTo>
                  <a:lnTo>
                    <a:pt x="3300698" y="1118303"/>
                  </a:lnTo>
                  <a:lnTo>
                    <a:pt x="3587257" y="831744"/>
                  </a:lnTo>
                  <a:close/>
                  <a:moveTo>
                    <a:pt x="732373" y="743155"/>
                  </a:moveTo>
                  <a:lnTo>
                    <a:pt x="674715" y="806239"/>
                  </a:lnTo>
                  <a:lnTo>
                    <a:pt x="785484" y="857631"/>
                  </a:lnTo>
                  <a:close/>
                  <a:moveTo>
                    <a:pt x="2997634" y="697809"/>
                  </a:moveTo>
                  <a:lnTo>
                    <a:pt x="2900927" y="778639"/>
                  </a:lnTo>
                  <a:lnTo>
                    <a:pt x="2917424" y="787332"/>
                  </a:lnTo>
                  <a:lnTo>
                    <a:pt x="2975197" y="826513"/>
                  </a:lnTo>
                  <a:close/>
                  <a:moveTo>
                    <a:pt x="807114" y="673820"/>
                  </a:moveTo>
                  <a:lnTo>
                    <a:pt x="744521" y="731719"/>
                  </a:lnTo>
                  <a:lnTo>
                    <a:pt x="858512" y="784603"/>
                  </a:lnTo>
                  <a:close/>
                  <a:moveTo>
                    <a:pt x="2908194" y="646172"/>
                  </a:moveTo>
                  <a:lnTo>
                    <a:pt x="2808181" y="729763"/>
                  </a:lnTo>
                  <a:lnTo>
                    <a:pt x="2886432" y="770999"/>
                  </a:lnTo>
                  <a:close/>
                  <a:moveTo>
                    <a:pt x="2119370" y="635918"/>
                  </a:moveTo>
                  <a:cubicBezTo>
                    <a:pt x="1300082" y="635918"/>
                    <a:pt x="635916" y="1300081"/>
                    <a:pt x="635916" y="2119370"/>
                  </a:cubicBezTo>
                  <a:cubicBezTo>
                    <a:pt x="635916" y="2938659"/>
                    <a:pt x="1300082" y="3602824"/>
                    <a:pt x="2119370" y="3602824"/>
                  </a:cubicBezTo>
                  <a:cubicBezTo>
                    <a:pt x="2938660" y="3602824"/>
                    <a:pt x="3602826" y="2938659"/>
                    <a:pt x="3602826" y="2119370"/>
                  </a:cubicBezTo>
                  <a:cubicBezTo>
                    <a:pt x="3602826" y="1300081"/>
                    <a:pt x="2938660" y="635918"/>
                    <a:pt x="2119370" y="635918"/>
                  </a:cubicBezTo>
                  <a:close/>
                  <a:moveTo>
                    <a:pt x="3371403" y="621050"/>
                  </a:moveTo>
                  <a:lnTo>
                    <a:pt x="3254935" y="872084"/>
                  </a:lnTo>
                  <a:lnTo>
                    <a:pt x="3513440" y="752151"/>
                  </a:lnTo>
                  <a:lnTo>
                    <a:pt x="3441831" y="680914"/>
                  </a:lnTo>
                  <a:close/>
                  <a:moveTo>
                    <a:pt x="1288573" y="581779"/>
                  </a:moveTo>
                  <a:lnTo>
                    <a:pt x="1324261" y="786493"/>
                  </a:lnTo>
                  <a:lnTo>
                    <a:pt x="1399844" y="743233"/>
                  </a:lnTo>
                  <a:lnTo>
                    <a:pt x="1451984" y="718360"/>
                  </a:lnTo>
                  <a:close/>
                  <a:moveTo>
                    <a:pt x="949268" y="555249"/>
                  </a:moveTo>
                  <a:lnTo>
                    <a:pt x="854545" y="629946"/>
                  </a:lnTo>
                  <a:lnTo>
                    <a:pt x="817700" y="664028"/>
                  </a:lnTo>
                  <a:lnTo>
                    <a:pt x="908055" y="754383"/>
                  </a:lnTo>
                  <a:lnTo>
                    <a:pt x="939512" y="822184"/>
                  </a:lnTo>
                  <a:lnTo>
                    <a:pt x="1007313" y="853640"/>
                  </a:lnTo>
                  <a:lnTo>
                    <a:pt x="1101497" y="947825"/>
                  </a:lnTo>
                  <a:lnTo>
                    <a:pt x="1114374" y="935914"/>
                  </a:lnTo>
                  <a:lnTo>
                    <a:pt x="1152830" y="907827"/>
                  </a:lnTo>
                  <a:close/>
                  <a:moveTo>
                    <a:pt x="3023427" y="549858"/>
                  </a:moveTo>
                  <a:lnTo>
                    <a:pt x="2976707" y="588908"/>
                  </a:lnTo>
                  <a:lnTo>
                    <a:pt x="2966250" y="648892"/>
                  </a:lnTo>
                  <a:lnTo>
                    <a:pt x="3012969" y="609843"/>
                  </a:lnTo>
                  <a:close/>
                  <a:moveTo>
                    <a:pt x="1024674" y="502212"/>
                  </a:moveTo>
                  <a:lnTo>
                    <a:pt x="994342" y="522697"/>
                  </a:lnTo>
                  <a:lnTo>
                    <a:pt x="1197753" y="875015"/>
                  </a:lnTo>
                  <a:lnTo>
                    <a:pt x="1299727" y="800535"/>
                  </a:lnTo>
                  <a:lnTo>
                    <a:pt x="1308150" y="795714"/>
                  </a:lnTo>
                  <a:lnTo>
                    <a:pt x="1087794" y="611539"/>
                  </a:lnTo>
                  <a:close/>
                  <a:moveTo>
                    <a:pt x="3186570" y="483365"/>
                  </a:moveTo>
                  <a:lnTo>
                    <a:pt x="3123496" y="592613"/>
                  </a:lnTo>
                  <a:lnTo>
                    <a:pt x="3066147" y="640545"/>
                  </a:lnTo>
                  <a:lnTo>
                    <a:pt x="3053311" y="714179"/>
                  </a:lnTo>
                  <a:lnTo>
                    <a:pt x="2984723" y="832974"/>
                  </a:lnTo>
                  <a:lnTo>
                    <a:pt x="3059471" y="883669"/>
                  </a:lnTo>
                  <a:lnTo>
                    <a:pt x="3149179" y="963024"/>
                  </a:lnTo>
                  <a:lnTo>
                    <a:pt x="3268598" y="705630"/>
                  </a:lnTo>
                  <a:lnTo>
                    <a:pt x="3361552" y="612678"/>
                  </a:lnTo>
                  <a:lnTo>
                    <a:pt x="3324576" y="581247"/>
                  </a:lnTo>
                  <a:cubicBezTo>
                    <a:pt x="3289230" y="553513"/>
                    <a:pt x="3252905" y="526971"/>
                    <a:pt x="3215660" y="501681"/>
                  </a:cubicBezTo>
                  <a:close/>
                  <a:moveTo>
                    <a:pt x="3102749" y="430590"/>
                  </a:moveTo>
                  <a:lnTo>
                    <a:pt x="3081483" y="552579"/>
                  </a:lnTo>
                  <a:lnTo>
                    <a:pt x="3173865" y="475366"/>
                  </a:lnTo>
                  <a:close/>
                  <a:moveTo>
                    <a:pt x="1161964" y="417130"/>
                  </a:moveTo>
                  <a:lnTo>
                    <a:pt x="1087819" y="459567"/>
                  </a:lnTo>
                  <a:lnTo>
                    <a:pt x="1036968" y="493909"/>
                  </a:lnTo>
                  <a:lnTo>
                    <a:pt x="1245041" y="667819"/>
                  </a:lnTo>
                  <a:lnTo>
                    <a:pt x="1218370" y="514829"/>
                  </a:lnTo>
                  <a:close/>
                  <a:moveTo>
                    <a:pt x="1197766" y="396639"/>
                  </a:moveTo>
                  <a:lnTo>
                    <a:pt x="1173554" y="410497"/>
                  </a:lnTo>
                  <a:lnTo>
                    <a:pt x="1204724" y="436549"/>
                  </a:lnTo>
                  <a:close/>
                  <a:moveTo>
                    <a:pt x="2674096" y="388875"/>
                  </a:moveTo>
                  <a:lnTo>
                    <a:pt x="2511973" y="619460"/>
                  </a:lnTo>
                  <a:lnTo>
                    <a:pt x="2602640" y="643484"/>
                  </a:lnTo>
                  <a:lnTo>
                    <a:pt x="2700284" y="681666"/>
                  </a:lnTo>
                  <a:close/>
                  <a:moveTo>
                    <a:pt x="3012751" y="382151"/>
                  </a:moveTo>
                  <a:lnTo>
                    <a:pt x="2992042" y="500941"/>
                  </a:lnTo>
                  <a:lnTo>
                    <a:pt x="3086693" y="421832"/>
                  </a:lnTo>
                  <a:close/>
                  <a:moveTo>
                    <a:pt x="1737478" y="343052"/>
                  </a:moveTo>
                  <a:lnTo>
                    <a:pt x="1712609" y="621103"/>
                  </a:lnTo>
                  <a:lnTo>
                    <a:pt x="1725695" y="617144"/>
                  </a:lnTo>
                  <a:cubicBezTo>
                    <a:pt x="1763789" y="607188"/>
                    <a:pt x="1802453" y="598644"/>
                    <a:pt x="1841629" y="591568"/>
                  </a:cubicBezTo>
                  <a:lnTo>
                    <a:pt x="1905852" y="582525"/>
                  </a:lnTo>
                  <a:close/>
                  <a:moveTo>
                    <a:pt x="1339585" y="327453"/>
                  </a:moveTo>
                  <a:lnTo>
                    <a:pt x="1213819" y="387451"/>
                  </a:lnTo>
                  <a:lnTo>
                    <a:pt x="1209389" y="389987"/>
                  </a:lnTo>
                  <a:lnTo>
                    <a:pt x="1265693" y="487507"/>
                  </a:lnTo>
                  <a:lnTo>
                    <a:pt x="1384850" y="587100"/>
                  </a:lnTo>
                  <a:close/>
                  <a:moveTo>
                    <a:pt x="2146836" y="317827"/>
                  </a:moveTo>
                  <a:lnTo>
                    <a:pt x="2054474" y="570075"/>
                  </a:lnTo>
                  <a:lnTo>
                    <a:pt x="2119370" y="566796"/>
                  </a:lnTo>
                  <a:lnTo>
                    <a:pt x="2146836" y="568185"/>
                  </a:lnTo>
                  <a:close/>
                  <a:moveTo>
                    <a:pt x="1432157" y="291045"/>
                  </a:moveTo>
                  <a:lnTo>
                    <a:pt x="1355772" y="320653"/>
                  </a:lnTo>
                  <a:lnTo>
                    <a:pt x="1414734" y="422780"/>
                  </a:lnTo>
                  <a:lnTo>
                    <a:pt x="1465167" y="712070"/>
                  </a:lnTo>
                  <a:lnTo>
                    <a:pt x="1504447" y="693331"/>
                  </a:lnTo>
                  <a:lnTo>
                    <a:pt x="1536609" y="680865"/>
                  </a:lnTo>
                  <a:close/>
                  <a:moveTo>
                    <a:pt x="2720593" y="261479"/>
                  </a:moveTo>
                  <a:lnTo>
                    <a:pt x="2745492" y="539861"/>
                  </a:lnTo>
                  <a:lnTo>
                    <a:pt x="2706811" y="684220"/>
                  </a:lnTo>
                  <a:lnTo>
                    <a:pt x="2764753" y="706876"/>
                  </a:lnTo>
                  <a:lnTo>
                    <a:pt x="2797926" y="724357"/>
                  </a:lnTo>
                  <a:lnTo>
                    <a:pt x="2866180" y="606138"/>
                  </a:lnTo>
                  <a:lnTo>
                    <a:pt x="2923529" y="558205"/>
                  </a:lnTo>
                  <a:lnTo>
                    <a:pt x="2936365" y="484574"/>
                  </a:lnTo>
                  <a:lnTo>
                    <a:pt x="2999579" y="375085"/>
                  </a:lnTo>
                  <a:lnTo>
                    <a:pt x="2981646" y="365459"/>
                  </a:lnTo>
                  <a:cubicBezTo>
                    <a:pt x="2930796" y="340413"/>
                    <a:pt x="2878699" y="317513"/>
                    <a:pt x="2825474" y="296877"/>
                  </a:cubicBezTo>
                  <a:close/>
                  <a:moveTo>
                    <a:pt x="1515926" y="261434"/>
                  </a:moveTo>
                  <a:lnTo>
                    <a:pt x="1484067" y="271072"/>
                  </a:lnTo>
                  <a:lnTo>
                    <a:pt x="1588483" y="660757"/>
                  </a:lnTo>
                  <a:lnTo>
                    <a:pt x="1613182" y="651183"/>
                  </a:lnTo>
                  <a:lnTo>
                    <a:pt x="1619821" y="649176"/>
                  </a:lnTo>
                  <a:close/>
                  <a:moveTo>
                    <a:pt x="2576607" y="221190"/>
                  </a:moveTo>
                  <a:lnTo>
                    <a:pt x="2472681" y="609048"/>
                  </a:lnTo>
                  <a:lnTo>
                    <a:pt x="2501223" y="616612"/>
                  </a:lnTo>
                  <a:lnTo>
                    <a:pt x="2536773" y="483936"/>
                  </a:lnTo>
                  <a:lnTo>
                    <a:pt x="2698439" y="254001"/>
                  </a:lnTo>
                  <a:lnTo>
                    <a:pt x="2662528" y="241881"/>
                  </a:lnTo>
                  <a:close/>
                  <a:moveTo>
                    <a:pt x="1691136" y="213934"/>
                  </a:moveTo>
                  <a:lnTo>
                    <a:pt x="1623914" y="228762"/>
                  </a:lnTo>
                  <a:lnTo>
                    <a:pt x="1568895" y="245408"/>
                  </a:lnTo>
                  <a:lnTo>
                    <a:pt x="1672790" y="633151"/>
                  </a:lnTo>
                  <a:lnTo>
                    <a:pt x="1701066" y="624596"/>
                  </a:lnTo>
                  <a:lnTo>
                    <a:pt x="1666083" y="494037"/>
                  </a:lnTo>
                  <a:close/>
                  <a:moveTo>
                    <a:pt x="2490388" y="200720"/>
                  </a:moveTo>
                  <a:lnTo>
                    <a:pt x="2385749" y="591240"/>
                  </a:lnTo>
                  <a:lnTo>
                    <a:pt x="2418837" y="596290"/>
                  </a:lnTo>
                  <a:lnTo>
                    <a:pt x="2522816" y="208236"/>
                  </a:lnTo>
                  <a:lnTo>
                    <a:pt x="2493518" y="201181"/>
                  </a:lnTo>
                  <a:close/>
                  <a:moveTo>
                    <a:pt x="2304277" y="174736"/>
                  </a:moveTo>
                  <a:lnTo>
                    <a:pt x="2304277" y="578804"/>
                  </a:lnTo>
                  <a:lnTo>
                    <a:pt x="2330736" y="582844"/>
                  </a:lnTo>
                  <a:lnTo>
                    <a:pt x="2435301" y="192603"/>
                  </a:lnTo>
                  <a:lnTo>
                    <a:pt x="2319153" y="175487"/>
                  </a:lnTo>
                  <a:close/>
                  <a:moveTo>
                    <a:pt x="1934465" y="174736"/>
                  </a:moveTo>
                  <a:lnTo>
                    <a:pt x="1919589" y="175487"/>
                  </a:lnTo>
                  <a:cubicBezTo>
                    <a:pt x="1869073" y="180616"/>
                    <a:pt x="1819126" y="187672"/>
                    <a:pt x="1769822" y="196575"/>
                  </a:cubicBezTo>
                  <a:lnTo>
                    <a:pt x="1713685" y="208959"/>
                  </a:lnTo>
                  <a:lnTo>
                    <a:pt x="1874801" y="438111"/>
                  </a:lnTo>
                  <a:lnTo>
                    <a:pt x="1913219" y="581487"/>
                  </a:lnTo>
                  <a:lnTo>
                    <a:pt x="1960630" y="574811"/>
                  </a:lnTo>
                  <a:lnTo>
                    <a:pt x="2030971" y="571261"/>
                  </a:lnTo>
                  <a:lnTo>
                    <a:pt x="1934465" y="307699"/>
                  </a:lnTo>
                  <a:close/>
                  <a:moveTo>
                    <a:pt x="2202147" y="169579"/>
                  </a:moveTo>
                  <a:lnTo>
                    <a:pt x="2202147" y="570975"/>
                  </a:lnTo>
                  <a:lnTo>
                    <a:pt x="2248966" y="573342"/>
                  </a:lnTo>
                  <a:lnTo>
                    <a:pt x="2248966" y="171940"/>
                  </a:lnTo>
                  <a:close/>
                  <a:moveTo>
                    <a:pt x="2119370" y="165396"/>
                  </a:moveTo>
                  <a:lnTo>
                    <a:pt x="1946951" y="174104"/>
                  </a:lnTo>
                  <a:lnTo>
                    <a:pt x="2042505" y="435062"/>
                  </a:lnTo>
                  <a:lnTo>
                    <a:pt x="2140849" y="166481"/>
                  </a:lnTo>
                  <a:close/>
                  <a:moveTo>
                    <a:pt x="2119370" y="0"/>
                  </a:moveTo>
                  <a:cubicBezTo>
                    <a:pt x="3289867" y="0"/>
                    <a:pt x="4238742" y="948874"/>
                    <a:pt x="4238742" y="2119370"/>
                  </a:cubicBezTo>
                  <a:cubicBezTo>
                    <a:pt x="4238742" y="3289866"/>
                    <a:pt x="3289867" y="4238740"/>
                    <a:pt x="2119370" y="4238740"/>
                  </a:cubicBezTo>
                  <a:cubicBezTo>
                    <a:pt x="948875" y="4238740"/>
                    <a:pt x="0" y="3289866"/>
                    <a:pt x="0" y="2119370"/>
                  </a:cubicBezTo>
                  <a:cubicBezTo>
                    <a:pt x="0" y="948874"/>
                    <a:pt x="948875" y="0"/>
                    <a:pt x="2119370" y="0"/>
                  </a:cubicBezTo>
                  <a:close/>
                </a:path>
              </a:pathLst>
            </a:custGeom>
            <a:grpFill/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D557836-2C0E-45D7-AC21-B76AF069F148}"/>
                </a:ext>
              </a:extLst>
            </p:cNvPr>
            <p:cNvSpPr/>
            <p:nvPr/>
          </p:nvSpPr>
          <p:spPr>
            <a:xfrm rot="10800000">
              <a:off x="5464394" y="2464680"/>
              <a:ext cx="3327181" cy="2868261"/>
            </a:xfrm>
            <a:custGeom>
              <a:avLst/>
              <a:gdLst>
                <a:gd name="connsiteX0" fmla="*/ 2929387 w 3547952"/>
                <a:gd name="connsiteY0" fmla="*/ 2719455 h 3058582"/>
                <a:gd name="connsiteX1" fmla="*/ 1773974 w 3547952"/>
                <a:gd name="connsiteY1" fmla="*/ 727360 h 3058582"/>
                <a:gd name="connsiteX2" fmla="*/ 618561 w 3547952"/>
                <a:gd name="connsiteY2" fmla="*/ 2719455 h 3058582"/>
                <a:gd name="connsiteX3" fmla="*/ 3547952 w 3547952"/>
                <a:gd name="connsiteY3" fmla="*/ 3058582 h 3058582"/>
                <a:gd name="connsiteX4" fmla="*/ 0 w 3547952"/>
                <a:gd name="connsiteY4" fmla="*/ 3058582 h 3058582"/>
                <a:gd name="connsiteX5" fmla="*/ 1773976 w 3547952"/>
                <a:gd name="connsiteY5" fmla="*/ 0 h 305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7952" h="3058582">
                  <a:moveTo>
                    <a:pt x="2929387" y="2719455"/>
                  </a:moveTo>
                  <a:lnTo>
                    <a:pt x="1773974" y="727360"/>
                  </a:lnTo>
                  <a:lnTo>
                    <a:pt x="618561" y="2719455"/>
                  </a:lnTo>
                  <a:close/>
                  <a:moveTo>
                    <a:pt x="3547952" y="3058582"/>
                  </a:moveTo>
                  <a:lnTo>
                    <a:pt x="0" y="3058582"/>
                  </a:lnTo>
                  <a:lnTo>
                    <a:pt x="1773976" y="0"/>
                  </a:lnTo>
                  <a:close/>
                </a:path>
              </a:pathLst>
            </a:custGeom>
            <a:grpFill/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DA8C275-0AAF-4DE9-9EE8-66F99BA47CA9}"/>
                </a:ext>
              </a:extLst>
            </p:cNvPr>
            <p:cNvSpPr/>
            <p:nvPr/>
          </p:nvSpPr>
          <p:spPr>
            <a:xfrm>
              <a:off x="5464394" y="3437411"/>
              <a:ext cx="2000340" cy="972731"/>
            </a:xfrm>
            <a:custGeom>
              <a:avLst/>
              <a:gdLst>
                <a:gd name="connsiteX0" fmla="*/ 601620 w 2133070"/>
                <a:gd name="connsiteY0" fmla="*/ 0 h 1037276"/>
                <a:gd name="connsiteX1" fmla="*/ 801474 w 2133070"/>
                <a:gd name="connsiteY1" fmla="*/ 344576 h 1037276"/>
                <a:gd name="connsiteX2" fmla="*/ 609931 w 2133070"/>
                <a:gd name="connsiteY2" fmla="*/ 674823 h 1037276"/>
                <a:gd name="connsiteX3" fmla="*/ 2133070 w 2133070"/>
                <a:gd name="connsiteY3" fmla="*/ 674823 h 1037276"/>
                <a:gd name="connsiteX4" fmla="*/ 1922848 w 2133070"/>
                <a:gd name="connsiteY4" fmla="*/ 1037276 h 1037276"/>
                <a:gd name="connsiteX5" fmla="*/ 0 w 2133070"/>
                <a:gd name="connsiteY5" fmla="*/ 1037276 h 1037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70" h="1037276">
                  <a:moveTo>
                    <a:pt x="601620" y="0"/>
                  </a:moveTo>
                  <a:lnTo>
                    <a:pt x="801474" y="344576"/>
                  </a:lnTo>
                  <a:lnTo>
                    <a:pt x="609931" y="674823"/>
                  </a:lnTo>
                  <a:lnTo>
                    <a:pt x="2133070" y="674823"/>
                  </a:lnTo>
                  <a:lnTo>
                    <a:pt x="1922848" y="1037276"/>
                  </a:lnTo>
                  <a:lnTo>
                    <a:pt x="0" y="1037276"/>
                  </a:lnTo>
                  <a:close/>
                </a:path>
              </a:pathLst>
            </a:custGeom>
            <a:grpFill/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C2E79CC-4211-496D-889F-1A1244123808}"/>
                </a:ext>
              </a:extLst>
            </p:cNvPr>
            <p:cNvSpPr/>
            <p:nvPr/>
          </p:nvSpPr>
          <p:spPr>
            <a:xfrm>
              <a:off x="7472831" y="2782704"/>
              <a:ext cx="1318745" cy="1627437"/>
            </a:xfrm>
            <a:custGeom>
              <a:avLst/>
              <a:gdLst>
                <a:gd name="connsiteX0" fmla="*/ 0 w 1406249"/>
                <a:gd name="connsiteY0" fmla="*/ 0 h 1735424"/>
                <a:gd name="connsiteX1" fmla="*/ 399704 w 1406249"/>
                <a:gd name="connsiteY1" fmla="*/ 0 h 1735424"/>
                <a:gd name="connsiteX2" fmla="*/ 1406249 w 1406249"/>
                <a:gd name="connsiteY2" fmla="*/ 1735424 h 1735424"/>
                <a:gd name="connsiteX3" fmla="*/ 203011 w 1406249"/>
                <a:gd name="connsiteY3" fmla="*/ 1735424 h 1735424"/>
                <a:gd name="connsiteX4" fmla="*/ 413233 w 1406249"/>
                <a:gd name="connsiteY4" fmla="*/ 1372971 h 1735424"/>
                <a:gd name="connsiteX5" fmla="*/ 796322 w 1406249"/>
                <a:gd name="connsiteY5" fmla="*/ 1372971 h 173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49" h="1735424">
                  <a:moveTo>
                    <a:pt x="0" y="0"/>
                  </a:moveTo>
                  <a:lnTo>
                    <a:pt x="399704" y="0"/>
                  </a:lnTo>
                  <a:lnTo>
                    <a:pt x="1406249" y="1735424"/>
                  </a:lnTo>
                  <a:lnTo>
                    <a:pt x="203011" y="1735424"/>
                  </a:lnTo>
                  <a:lnTo>
                    <a:pt x="413233" y="1372971"/>
                  </a:lnTo>
                  <a:lnTo>
                    <a:pt x="796322" y="1372971"/>
                  </a:lnTo>
                  <a:close/>
                </a:path>
              </a:pathLst>
            </a:custGeom>
            <a:grpFill/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2C7EA01-073C-4784-9B75-32F7081B1863}"/>
                </a:ext>
              </a:extLst>
            </p:cNvPr>
            <p:cNvSpPr/>
            <p:nvPr/>
          </p:nvSpPr>
          <p:spPr>
            <a:xfrm>
              <a:off x="6226389" y="1541881"/>
              <a:ext cx="1436820" cy="1877615"/>
            </a:xfrm>
            <a:custGeom>
              <a:avLst/>
              <a:gdLst>
                <a:gd name="connsiteX0" fmla="*/ 961421 w 1532158"/>
                <a:gd name="connsiteY0" fmla="*/ 0 h 2002202"/>
                <a:gd name="connsiteX1" fmla="*/ 1532158 w 1532158"/>
                <a:gd name="connsiteY1" fmla="*/ 984030 h 2002202"/>
                <a:gd name="connsiteX2" fmla="*/ 1132454 w 1532158"/>
                <a:gd name="connsiteY2" fmla="*/ 984030 h 2002202"/>
                <a:gd name="connsiteX3" fmla="*/ 961423 w 1532158"/>
                <a:gd name="connsiteY3" fmla="*/ 689150 h 2002202"/>
                <a:gd name="connsiteX4" fmla="*/ 199854 w 1532158"/>
                <a:gd name="connsiteY4" fmla="*/ 2002202 h 2002202"/>
                <a:gd name="connsiteX5" fmla="*/ 0 w 1532158"/>
                <a:gd name="connsiteY5" fmla="*/ 1657624 h 200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158" h="2002202">
                  <a:moveTo>
                    <a:pt x="961421" y="0"/>
                  </a:moveTo>
                  <a:lnTo>
                    <a:pt x="1532158" y="984030"/>
                  </a:lnTo>
                  <a:lnTo>
                    <a:pt x="1132454" y="984030"/>
                  </a:lnTo>
                  <a:lnTo>
                    <a:pt x="961423" y="689150"/>
                  </a:lnTo>
                  <a:lnTo>
                    <a:pt x="199854" y="2002202"/>
                  </a:lnTo>
                  <a:lnTo>
                    <a:pt x="0" y="1657624"/>
                  </a:lnTo>
                  <a:close/>
                </a:path>
              </a:pathLst>
            </a:custGeom>
            <a:grpFill/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pptx786_魔法陣のイラスト図形（１）</dc:title>
  <dc:subject>pptx786_魔法陣のイラスト図形（１）</dc:subject>
  <dc:creator>http://www.digipot.net</dc:creator>
  <cp:revision>1</cp:revision>
  <dcterms:created xsi:type="dcterms:W3CDTF">2018-05-20T00:31:01Z</dcterms:created>
  <dcterms:modified xsi:type="dcterms:W3CDTF">2018-06-17T16:47:33Z</dcterms:modified>
  <cp:version>1</cp:version>
</cp:coreProperties>
</file>